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7.xml" ContentType="application/vnd.openxmlformats-officedocument.presentationml.tags+xml"/>
  <Override PartName="/ppt/notesSlides/notesSlide16.xml" ContentType="application/vnd.openxmlformats-officedocument.presentationml.notesSlide+xml"/>
  <Override PartName="/ppt/tags/tag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4.xml" ContentType="application/vnd.openxmlformats-officedocument.presentationml.tags+xml"/>
  <Override PartName="/ppt/notesSlides/notesSlide26.xml" ContentType="application/vnd.openxmlformats-officedocument.presentationml.notesSlide+xml"/>
  <Override PartName="/ppt/tags/tag15.xml" ContentType="application/vnd.openxmlformats-officedocument.presentationml.tags+xml"/>
  <Override PartName="/ppt/notesSlides/notesSlide27.xml" ContentType="application/vnd.openxmlformats-officedocument.presentationml.notesSlide+xml"/>
  <Override PartName="/ppt/tags/tag16.xml" ContentType="application/vnd.openxmlformats-officedocument.presentationml.tags+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tags/tag18.xml" ContentType="application/vnd.openxmlformats-officedocument.presentationml.tags+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2.xml" ContentType="application/vnd.openxmlformats-officedocument.presentationml.tags+xml"/>
  <Override PartName="/ppt/notesSlides/notesSlide3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77"/>
  </p:notesMasterIdLst>
  <p:sldIdLst>
    <p:sldId id="256" r:id="rId2"/>
    <p:sldId id="262" r:id="rId3"/>
    <p:sldId id="545" r:id="rId4"/>
    <p:sldId id="540" r:id="rId5"/>
    <p:sldId id="539" r:id="rId6"/>
    <p:sldId id="495" r:id="rId7"/>
    <p:sldId id="493" r:id="rId8"/>
    <p:sldId id="453" r:id="rId9"/>
    <p:sldId id="454" r:id="rId10"/>
    <p:sldId id="548" r:id="rId11"/>
    <p:sldId id="456" r:id="rId12"/>
    <p:sldId id="488" r:id="rId13"/>
    <p:sldId id="492" r:id="rId14"/>
    <p:sldId id="491" r:id="rId15"/>
    <p:sldId id="543" r:id="rId16"/>
    <p:sldId id="460" r:id="rId17"/>
    <p:sldId id="489" r:id="rId18"/>
    <p:sldId id="554" r:id="rId19"/>
    <p:sldId id="552" r:id="rId20"/>
    <p:sldId id="541" r:id="rId21"/>
    <p:sldId id="490" r:id="rId22"/>
    <p:sldId id="546" r:id="rId23"/>
    <p:sldId id="462" r:id="rId24"/>
    <p:sldId id="463" r:id="rId25"/>
    <p:sldId id="464" r:id="rId26"/>
    <p:sldId id="465" r:id="rId27"/>
    <p:sldId id="466" r:id="rId28"/>
    <p:sldId id="467" r:id="rId29"/>
    <p:sldId id="468" r:id="rId30"/>
    <p:sldId id="356" r:id="rId31"/>
    <p:sldId id="536" r:id="rId32"/>
    <p:sldId id="537" r:id="rId33"/>
    <p:sldId id="538" r:id="rId34"/>
    <p:sldId id="498" r:id="rId35"/>
    <p:sldId id="499" r:id="rId36"/>
    <p:sldId id="500" r:id="rId37"/>
    <p:sldId id="501" r:id="rId38"/>
    <p:sldId id="502" r:id="rId39"/>
    <p:sldId id="503" r:id="rId40"/>
    <p:sldId id="504" r:id="rId41"/>
    <p:sldId id="505" r:id="rId42"/>
    <p:sldId id="542" r:id="rId43"/>
    <p:sldId id="506" r:id="rId44"/>
    <p:sldId id="547" r:id="rId45"/>
    <p:sldId id="507" r:id="rId46"/>
    <p:sldId id="544" r:id="rId47"/>
    <p:sldId id="508" r:id="rId48"/>
    <p:sldId id="509" r:id="rId49"/>
    <p:sldId id="510" r:id="rId50"/>
    <p:sldId id="511" r:id="rId51"/>
    <p:sldId id="555" r:id="rId52"/>
    <p:sldId id="514" r:id="rId53"/>
    <p:sldId id="515" r:id="rId54"/>
    <p:sldId id="512" r:id="rId55"/>
    <p:sldId id="513" r:id="rId56"/>
    <p:sldId id="516" r:id="rId57"/>
    <p:sldId id="517" r:id="rId58"/>
    <p:sldId id="556" r:id="rId59"/>
    <p:sldId id="518" r:id="rId60"/>
    <p:sldId id="519" r:id="rId61"/>
    <p:sldId id="520" r:id="rId62"/>
    <p:sldId id="521" r:id="rId63"/>
    <p:sldId id="522" r:id="rId64"/>
    <p:sldId id="523" r:id="rId65"/>
    <p:sldId id="524" r:id="rId66"/>
    <p:sldId id="525" r:id="rId67"/>
    <p:sldId id="526" r:id="rId68"/>
    <p:sldId id="527" r:id="rId69"/>
    <p:sldId id="528" r:id="rId70"/>
    <p:sldId id="529" r:id="rId71"/>
    <p:sldId id="530" r:id="rId72"/>
    <p:sldId id="531" r:id="rId73"/>
    <p:sldId id="532" r:id="rId74"/>
    <p:sldId id="533" r:id="rId75"/>
    <p:sldId id="534" r:id="rId7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ilad Barkan" initials="" lastIdx="0" clrIdx="0"/>
  <p:cmAuthor id="1" name="Gilad Barkan" initials="GB" lastIdx="1" clrIdx="1">
    <p:extLst>
      <p:ext uri="{19B8F6BF-5375-455C-9EA6-DF929625EA0E}">
        <p15:presenceInfo xmlns:p15="http://schemas.microsoft.com/office/powerpoint/2012/main" userId="042aef3db843589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EDFB"/>
    <a:srgbClr val="D5F0F4"/>
    <a:srgbClr val="22D909"/>
    <a:srgbClr val="CCCCFF"/>
    <a:srgbClr val="CC3300"/>
    <a:srgbClr val="D5745D"/>
    <a:srgbClr val="CC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44"/>
    <p:restoredTop sz="85755" autoAdjust="0"/>
  </p:normalViewPr>
  <p:slideViewPr>
    <p:cSldViewPr>
      <p:cViewPr>
        <p:scale>
          <a:sx n="152" d="100"/>
          <a:sy n="152" d="100"/>
        </p:scale>
        <p:origin x="864" y="288"/>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524EC4-303C-4C45-9F95-0037EC216C9F}"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2EB4477F-A0CE-49AC-A93A-A2BADCC138F5}">
      <dgm:prSet phldrT="[Text]" custT="1"/>
      <dgm:spPr>
        <a:solidFill>
          <a:schemeClr val="bg2">
            <a:lumMod val="75000"/>
          </a:schemeClr>
        </a:solidFill>
      </dgm:spPr>
      <dgm:t>
        <a:bodyPr/>
        <a:lstStyle/>
        <a:p>
          <a:r>
            <a:rPr lang="en-US" sz="1400" dirty="0"/>
            <a:t>Data </a:t>
          </a:r>
        </a:p>
        <a:p>
          <a:r>
            <a:rPr lang="en-US" sz="1400" dirty="0"/>
            <a:t>Hands On</a:t>
          </a:r>
        </a:p>
      </dgm:t>
    </dgm:pt>
    <dgm:pt modelId="{918909F2-DB36-4946-9119-7838D6772911}" type="parTrans" cxnId="{5BC5E0F1-CBF7-4453-A2DA-5AAE2602DEE9}">
      <dgm:prSet/>
      <dgm:spPr/>
      <dgm:t>
        <a:bodyPr/>
        <a:lstStyle/>
        <a:p>
          <a:endParaRPr lang="en-US"/>
        </a:p>
      </dgm:t>
    </dgm:pt>
    <dgm:pt modelId="{3C310D3E-F207-458F-B9EC-EFF00B2FA507}" type="sibTrans" cxnId="{5BC5E0F1-CBF7-4453-A2DA-5AAE2602DEE9}">
      <dgm:prSet/>
      <dgm:spPr/>
      <dgm:t>
        <a:bodyPr/>
        <a:lstStyle/>
        <a:p>
          <a:endParaRPr lang="en-US"/>
        </a:p>
      </dgm:t>
    </dgm:pt>
    <dgm:pt modelId="{A5FC5756-CCD4-429F-AD5C-73D825EDF9DB}">
      <dgm:prSet phldrT="[Text]"/>
      <dgm:spPr>
        <a:solidFill>
          <a:srgbClr val="FFC000"/>
        </a:solidFill>
      </dgm:spPr>
      <dgm:t>
        <a:bodyPr/>
        <a:lstStyle/>
        <a:p>
          <a:r>
            <a:rPr lang="en-US" dirty="0"/>
            <a:t>Prepare Data</a:t>
          </a:r>
        </a:p>
      </dgm:t>
    </dgm:pt>
    <dgm:pt modelId="{61FADCD7-C81F-4B6D-89A2-5CDE710ADC07}" type="parTrans" cxnId="{E5B7E6EE-08D8-4F6E-B442-66909CE9C7AC}">
      <dgm:prSet/>
      <dgm:spPr/>
      <dgm:t>
        <a:bodyPr/>
        <a:lstStyle/>
        <a:p>
          <a:endParaRPr lang="en-US"/>
        </a:p>
      </dgm:t>
    </dgm:pt>
    <dgm:pt modelId="{46C6EA23-ECBF-44BC-B7AB-10351AD72039}" type="sibTrans" cxnId="{E5B7E6EE-08D8-4F6E-B442-66909CE9C7AC}">
      <dgm:prSet/>
      <dgm:spPr>
        <a:solidFill>
          <a:srgbClr val="FFC000"/>
        </a:solidFill>
      </dgm:spPr>
      <dgm:t>
        <a:bodyPr/>
        <a:lstStyle/>
        <a:p>
          <a:endParaRPr lang="en-US"/>
        </a:p>
      </dgm:t>
    </dgm:pt>
    <dgm:pt modelId="{D109595A-5BC4-453E-AFD9-5234C73E78DF}">
      <dgm:prSet phldrT="[Text]"/>
      <dgm:spPr/>
      <dgm:t>
        <a:bodyPr/>
        <a:lstStyle/>
        <a:p>
          <a:r>
            <a:rPr lang="en-US" dirty="0"/>
            <a:t>Learn</a:t>
          </a:r>
        </a:p>
      </dgm:t>
    </dgm:pt>
    <dgm:pt modelId="{4B1E4926-6E47-4D65-80EF-67DC741B2571}" type="parTrans" cxnId="{D293D126-1C28-4BD7-96D0-4F46F1F55FA7}">
      <dgm:prSet/>
      <dgm:spPr/>
      <dgm:t>
        <a:bodyPr/>
        <a:lstStyle/>
        <a:p>
          <a:endParaRPr lang="en-US"/>
        </a:p>
      </dgm:t>
    </dgm:pt>
    <dgm:pt modelId="{7450E614-1CAF-43B0-9182-6B3A9EF97E6F}" type="sibTrans" cxnId="{D293D126-1C28-4BD7-96D0-4F46F1F55FA7}">
      <dgm:prSet/>
      <dgm:spPr/>
      <dgm:t>
        <a:bodyPr/>
        <a:lstStyle/>
        <a:p>
          <a:endParaRPr lang="en-US"/>
        </a:p>
      </dgm:t>
    </dgm:pt>
    <dgm:pt modelId="{3B0EF285-B8B2-4708-8ADB-B4DC6AC77582}">
      <dgm:prSet phldrT="[Text]"/>
      <dgm:spPr/>
      <dgm:t>
        <a:bodyPr/>
        <a:lstStyle/>
        <a:p>
          <a:r>
            <a:rPr lang="en-US" dirty="0"/>
            <a:t>Evaluate</a:t>
          </a:r>
        </a:p>
      </dgm:t>
    </dgm:pt>
    <dgm:pt modelId="{48EF9A7D-BBDB-4607-BE03-333EFA4E3DD6}" type="parTrans" cxnId="{41FF94FA-C140-4D11-9731-E4AF14A0568E}">
      <dgm:prSet/>
      <dgm:spPr/>
      <dgm:t>
        <a:bodyPr/>
        <a:lstStyle/>
        <a:p>
          <a:endParaRPr lang="en-US"/>
        </a:p>
      </dgm:t>
    </dgm:pt>
    <dgm:pt modelId="{65A7D993-46DA-4469-8F1D-84642E7E615A}" type="sibTrans" cxnId="{41FF94FA-C140-4D11-9731-E4AF14A0568E}">
      <dgm:prSet/>
      <dgm:spPr/>
      <dgm:t>
        <a:bodyPr/>
        <a:lstStyle/>
        <a:p>
          <a:endParaRPr lang="en-US"/>
        </a:p>
      </dgm:t>
    </dgm:pt>
    <dgm:pt modelId="{03EBDCC6-D55D-4FBD-BD6A-B048BCCB2938}">
      <dgm:prSet phldrT="[Text]"/>
      <dgm:spPr/>
      <dgm:t>
        <a:bodyPr/>
        <a:lstStyle/>
        <a:p>
          <a:r>
            <a:rPr lang="en-US" dirty="0"/>
            <a:t>Deploy</a:t>
          </a:r>
        </a:p>
      </dgm:t>
    </dgm:pt>
    <dgm:pt modelId="{0C6B825B-C25A-44A4-B229-972E1A924688}" type="parTrans" cxnId="{CF214B06-2927-4BC5-848E-B58A31D871F6}">
      <dgm:prSet/>
      <dgm:spPr/>
      <dgm:t>
        <a:bodyPr/>
        <a:lstStyle/>
        <a:p>
          <a:endParaRPr lang="en-US"/>
        </a:p>
      </dgm:t>
    </dgm:pt>
    <dgm:pt modelId="{E3A980DF-DE2B-48ED-B78D-677DD648638C}" type="sibTrans" cxnId="{CF214B06-2927-4BC5-848E-B58A31D871F6}">
      <dgm:prSet/>
      <dgm:spPr/>
      <dgm:t>
        <a:bodyPr/>
        <a:lstStyle/>
        <a:p>
          <a:endParaRPr lang="en-US"/>
        </a:p>
      </dgm:t>
    </dgm:pt>
    <dgm:pt modelId="{C8A26223-5F13-4C10-A83D-DC7038E8BD82}">
      <dgm:prSet phldrT="[Text]"/>
      <dgm:spPr>
        <a:solidFill>
          <a:srgbClr val="92D050"/>
        </a:solidFill>
      </dgm:spPr>
      <dgm:t>
        <a:bodyPr/>
        <a:lstStyle/>
        <a:p>
          <a:r>
            <a:rPr lang="en-US" dirty="0"/>
            <a:t>Monitor</a:t>
          </a:r>
        </a:p>
      </dgm:t>
    </dgm:pt>
    <dgm:pt modelId="{D6DD2346-300D-4C32-9388-3586F0331DF7}" type="parTrans" cxnId="{7329744B-ADC2-4ACB-89FA-F4BCF1E69F16}">
      <dgm:prSet/>
      <dgm:spPr/>
      <dgm:t>
        <a:bodyPr/>
        <a:lstStyle/>
        <a:p>
          <a:endParaRPr lang="en-US"/>
        </a:p>
      </dgm:t>
    </dgm:pt>
    <dgm:pt modelId="{AEB2E817-D6D1-4A3F-AA60-A734C69F29AB}" type="sibTrans" cxnId="{7329744B-ADC2-4ACB-89FA-F4BCF1E69F16}">
      <dgm:prSet/>
      <dgm:spPr>
        <a:solidFill>
          <a:srgbClr val="92D050"/>
        </a:solidFill>
      </dgm:spPr>
      <dgm:t>
        <a:bodyPr/>
        <a:lstStyle/>
        <a:p>
          <a:endParaRPr lang="en-US"/>
        </a:p>
      </dgm:t>
    </dgm:pt>
    <dgm:pt modelId="{1087843D-6703-49FB-BEC2-19176E3CBD80}" type="pres">
      <dgm:prSet presAssocID="{67524EC4-303C-4C45-9F95-0037EC216C9F}" presName="cycle" presStyleCnt="0">
        <dgm:presLayoutVars>
          <dgm:dir/>
          <dgm:resizeHandles val="exact"/>
        </dgm:presLayoutVars>
      </dgm:prSet>
      <dgm:spPr/>
    </dgm:pt>
    <dgm:pt modelId="{437EC314-572F-4C98-9173-8952753B95A5}" type="pres">
      <dgm:prSet presAssocID="{2EB4477F-A0CE-49AC-A93A-A2BADCC138F5}" presName="node" presStyleLbl="node1" presStyleIdx="0" presStyleCnt="6">
        <dgm:presLayoutVars>
          <dgm:bulletEnabled val="1"/>
        </dgm:presLayoutVars>
      </dgm:prSet>
      <dgm:spPr/>
    </dgm:pt>
    <dgm:pt modelId="{91EFAD2F-1508-4A1F-BB1B-3C05E9D75515}" type="pres">
      <dgm:prSet presAssocID="{3C310D3E-F207-458F-B9EC-EFF00B2FA507}" presName="sibTrans" presStyleLbl="sibTrans2D1" presStyleIdx="0" presStyleCnt="6"/>
      <dgm:spPr/>
    </dgm:pt>
    <dgm:pt modelId="{C90A151B-666C-4BF3-9ABD-C696A39FF4F7}" type="pres">
      <dgm:prSet presAssocID="{3C310D3E-F207-458F-B9EC-EFF00B2FA507}" presName="connectorText" presStyleLbl="sibTrans2D1" presStyleIdx="0" presStyleCnt="6"/>
      <dgm:spPr/>
    </dgm:pt>
    <dgm:pt modelId="{C294D1E9-ECC6-423B-A7DF-B8B0D282542D}" type="pres">
      <dgm:prSet presAssocID="{A5FC5756-CCD4-429F-AD5C-73D825EDF9DB}" presName="node" presStyleLbl="node1" presStyleIdx="1" presStyleCnt="6">
        <dgm:presLayoutVars>
          <dgm:bulletEnabled val="1"/>
        </dgm:presLayoutVars>
      </dgm:prSet>
      <dgm:spPr/>
    </dgm:pt>
    <dgm:pt modelId="{04C820E7-4AC8-452B-B205-4FE9951ABF90}" type="pres">
      <dgm:prSet presAssocID="{46C6EA23-ECBF-44BC-B7AB-10351AD72039}" presName="sibTrans" presStyleLbl="sibTrans2D1" presStyleIdx="1" presStyleCnt="6"/>
      <dgm:spPr/>
    </dgm:pt>
    <dgm:pt modelId="{B1C10EE4-FF9D-4D17-839E-1960C157DDB3}" type="pres">
      <dgm:prSet presAssocID="{46C6EA23-ECBF-44BC-B7AB-10351AD72039}" presName="connectorText" presStyleLbl="sibTrans2D1" presStyleIdx="1" presStyleCnt="6"/>
      <dgm:spPr/>
    </dgm:pt>
    <dgm:pt modelId="{4227B1AC-53A3-4CFE-9C4C-880F25583DDE}" type="pres">
      <dgm:prSet presAssocID="{D109595A-5BC4-453E-AFD9-5234C73E78DF}" presName="node" presStyleLbl="node1" presStyleIdx="2" presStyleCnt="6">
        <dgm:presLayoutVars>
          <dgm:bulletEnabled val="1"/>
        </dgm:presLayoutVars>
      </dgm:prSet>
      <dgm:spPr/>
    </dgm:pt>
    <dgm:pt modelId="{16EAB093-2D50-4A0A-9D7C-04ACE1636ED5}" type="pres">
      <dgm:prSet presAssocID="{7450E614-1CAF-43B0-9182-6B3A9EF97E6F}" presName="sibTrans" presStyleLbl="sibTrans2D1" presStyleIdx="2" presStyleCnt="6"/>
      <dgm:spPr/>
    </dgm:pt>
    <dgm:pt modelId="{FEFC512B-8DE2-4634-A0B6-0366BF75AA1B}" type="pres">
      <dgm:prSet presAssocID="{7450E614-1CAF-43B0-9182-6B3A9EF97E6F}" presName="connectorText" presStyleLbl="sibTrans2D1" presStyleIdx="2" presStyleCnt="6"/>
      <dgm:spPr/>
    </dgm:pt>
    <dgm:pt modelId="{417F8065-24BE-4E6C-A084-1DD9F8A0A322}" type="pres">
      <dgm:prSet presAssocID="{3B0EF285-B8B2-4708-8ADB-B4DC6AC77582}" presName="node" presStyleLbl="node1" presStyleIdx="3" presStyleCnt="6">
        <dgm:presLayoutVars>
          <dgm:bulletEnabled val="1"/>
        </dgm:presLayoutVars>
      </dgm:prSet>
      <dgm:spPr/>
    </dgm:pt>
    <dgm:pt modelId="{A1E17983-8708-4F97-817C-BB0262EF8BED}" type="pres">
      <dgm:prSet presAssocID="{65A7D993-46DA-4469-8F1D-84642E7E615A}" presName="sibTrans" presStyleLbl="sibTrans2D1" presStyleIdx="3" presStyleCnt="6"/>
      <dgm:spPr/>
    </dgm:pt>
    <dgm:pt modelId="{BAC681C8-9F61-4896-B7EA-D6C77F929DD0}" type="pres">
      <dgm:prSet presAssocID="{65A7D993-46DA-4469-8F1D-84642E7E615A}" presName="connectorText" presStyleLbl="sibTrans2D1" presStyleIdx="3" presStyleCnt="6"/>
      <dgm:spPr/>
    </dgm:pt>
    <dgm:pt modelId="{16800D94-7ACD-46CC-9F50-5452DC115A22}" type="pres">
      <dgm:prSet presAssocID="{03EBDCC6-D55D-4FBD-BD6A-B048BCCB2938}" presName="node" presStyleLbl="node1" presStyleIdx="4" presStyleCnt="6">
        <dgm:presLayoutVars>
          <dgm:bulletEnabled val="1"/>
        </dgm:presLayoutVars>
      </dgm:prSet>
      <dgm:spPr/>
    </dgm:pt>
    <dgm:pt modelId="{41268F45-A83B-4570-9F22-A7B681AC1216}" type="pres">
      <dgm:prSet presAssocID="{E3A980DF-DE2B-48ED-B78D-677DD648638C}" presName="sibTrans" presStyleLbl="sibTrans2D1" presStyleIdx="4" presStyleCnt="6"/>
      <dgm:spPr/>
    </dgm:pt>
    <dgm:pt modelId="{6916CD47-CF0E-4B38-9093-E1859204176F}" type="pres">
      <dgm:prSet presAssocID="{E3A980DF-DE2B-48ED-B78D-677DD648638C}" presName="connectorText" presStyleLbl="sibTrans2D1" presStyleIdx="4" presStyleCnt="6"/>
      <dgm:spPr/>
    </dgm:pt>
    <dgm:pt modelId="{863D9A9B-E518-4E86-AB1B-175FDC590E4E}" type="pres">
      <dgm:prSet presAssocID="{C8A26223-5F13-4C10-A83D-DC7038E8BD82}" presName="node" presStyleLbl="node1" presStyleIdx="5" presStyleCnt="6">
        <dgm:presLayoutVars>
          <dgm:bulletEnabled val="1"/>
        </dgm:presLayoutVars>
      </dgm:prSet>
      <dgm:spPr/>
    </dgm:pt>
    <dgm:pt modelId="{2063D887-3BFC-48A6-BC7E-E4D17DDF603C}" type="pres">
      <dgm:prSet presAssocID="{AEB2E817-D6D1-4A3F-AA60-A734C69F29AB}" presName="sibTrans" presStyleLbl="sibTrans2D1" presStyleIdx="5" presStyleCnt="6"/>
      <dgm:spPr/>
    </dgm:pt>
    <dgm:pt modelId="{419B0485-C35F-47F6-A2D4-E7BE924911FA}" type="pres">
      <dgm:prSet presAssocID="{AEB2E817-D6D1-4A3F-AA60-A734C69F29AB}" presName="connectorText" presStyleLbl="sibTrans2D1" presStyleIdx="5" presStyleCnt="6"/>
      <dgm:spPr/>
    </dgm:pt>
  </dgm:ptLst>
  <dgm:cxnLst>
    <dgm:cxn modelId="{CF214B06-2927-4BC5-848E-B58A31D871F6}" srcId="{67524EC4-303C-4C45-9F95-0037EC216C9F}" destId="{03EBDCC6-D55D-4FBD-BD6A-B048BCCB2938}" srcOrd="4" destOrd="0" parTransId="{0C6B825B-C25A-44A4-B229-972E1A924688}" sibTransId="{E3A980DF-DE2B-48ED-B78D-677DD648638C}"/>
    <dgm:cxn modelId="{D80EBD06-C0CB-45A5-92E8-144B40C0901E}" type="presOf" srcId="{E3A980DF-DE2B-48ED-B78D-677DD648638C}" destId="{6916CD47-CF0E-4B38-9093-E1859204176F}" srcOrd="1" destOrd="0" presId="urn:microsoft.com/office/officeart/2005/8/layout/cycle2"/>
    <dgm:cxn modelId="{35A7FA0C-650E-402C-9BAC-C17C859FB49A}" type="presOf" srcId="{7450E614-1CAF-43B0-9182-6B3A9EF97E6F}" destId="{FEFC512B-8DE2-4634-A0B6-0366BF75AA1B}" srcOrd="1" destOrd="0" presId="urn:microsoft.com/office/officeart/2005/8/layout/cycle2"/>
    <dgm:cxn modelId="{B708DE11-B19C-43C9-9B46-09B1012B33D5}" type="presOf" srcId="{D109595A-5BC4-453E-AFD9-5234C73E78DF}" destId="{4227B1AC-53A3-4CFE-9C4C-880F25583DDE}" srcOrd="0" destOrd="0" presId="urn:microsoft.com/office/officeart/2005/8/layout/cycle2"/>
    <dgm:cxn modelId="{5465701D-7755-4303-9CC3-9DD793796222}" type="presOf" srcId="{65A7D993-46DA-4469-8F1D-84642E7E615A}" destId="{BAC681C8-9F61-4896-B7EA-D6C77F929DD0}" srcOrd="1" destOrd="0" presId="urn:microsoft.com/office/officeart/2005/8/layout/cycle2"/>
    <dgm:cxn modelId="{DB6DFE25-2641-4983-A558-A666F162E29A}" type="presOf" srcId="{A5FC5756-CCD4-429F-AD5C-73D825EDF9DB}" destId="{C294D1E9-ECC6-423B-A7DF-B8B0D282542D}" srcOrd="0" destOrd="0" presId="urn:microsoft.com/office/officeart/2005/8/layout/cycle2"/>
    <dgm:cxn modelId="{D293D126-1C28-4BD7-96D0-4F46F1F55FA7}" srcId="{67524EC4-303C-4C45-9F95-0037EC216C9F}" destId="{D109595A-5BC4-453E-AFD9-5234C73E78DF}" srcOrd="2" destOrd="0" parTransId="{4B1E4926-6E47-4D65-80EF-67DC741B2571}" sibTransId="{7450E614-1CAF-43B0-9182-6B3A9EF97E6F}"/>
    <dgm:cxn modelId="{0E68AB3A-92E5-4D7C-BACA-4314D1D0E8A0}" type="presOf" srcId="{67524EC4-303C-4C45-9F95-0037EC216C9F}" destId="{1087843D-6703-49FB-BEC2-19176E3CBD80}" srcOrd="0" destOrd="0" presId="urn:microsoft.com/office/officeart/2005/8/layout/cycle2"/>
    <dgm:cxn modelId="{4D7ACC3D-15DC-4992-9BEF-E4BF541A03D6}" type="presOf" srcId="{C8A26223-5F13-4C10-A83D-DC7038E8BD82}" destId="{863D9A9B-E518-4E86-AB1B-175FDC590E4E}" srcOrd="0" destOrd="0" presId="urn:microsoft.com/office/officeart/2005/8/layout/cycle2"/>
    <dgm:cxn modelId="{8F06034A-1C6E-4699-99E9-0FDF55E77D75}" type="presOf" srcId="{46C6EA23-ECBF-44BC-B7AB-10351AD72039}" destId="{B1C10EE4-FF9D-4D17-839E-1960C157DDB3}" srcOrd="1" destOrd="0" presId="urn:microsoft.com/office/officeart/2005/8/layout/cycle2"/>
    <dgm:cxn modelId="{7329744B-ADC2-4ACB-89FA-F4BCF1E69F16}" srcId="{67524EC4-303C-4C45-9F95-0037EC216C9F}" destId="{C8A26223-5F13-4C10-A83D-DC7038E8BD82}" srcOrd="5" destOrd="0" parTransId="{D6DD2346-300D-4C32-9388-3586F0331DF7}" sibTransId="{AEB2E817-D6D1-4A3F-AA60-A734C69F29AB}"/>
    <dgm:cxn modelId="{707B7067-2CFF-433F-8FCD-DCE222C2F7E3}" type="presOf" srcId="{3C310D3E-F207-458F-B9EC-EFF00B2FA507}" destId="{91EFAD2F-1508-4A1F-BB1B-3C05E9D75515}" srcOrd="0" destOrd="0" presId="urn:microsoft.com/office/officeart/2005/8/layout/cycle2"/>
    <dgm:cxn modelId="{AE8C0390-6720-4E5D-BA9D-9B86D1C5189C}" type="presOf" srcId="{2EB4477F-A0CE-49AC-A93A-A2BADCC138F5}" destId="{437EC314-572F-4C98-9173-8952753B95A5}" srcOrd="0" destOrd="0" presId="urn:microsoft.com/office/officeart/2005/8/layout/cycle2"/>
    <dgm:cxn modelId="{DCD02B99-2778-4D41-8840-C0AEEB6A2EAF}" type="presOf" srcId="{65A7D993-46DA-4469-8F1D-84642E7E615A}" destId="{A1E17983-8708-4F97-817C-BB0262EF8BED}" srcOrd="0" destOrd="0" presId="urn:microsoft.com/office/officeart/2005/8/layout/cycle2"/>
    <dgm:cxn modelId="{238DFCA5-0813-4AC4-B9EB-952B89A8B7AB}" type="presOf" srcId="{3C310D3E-F207-458F-B9EC-EFF00B2FA507}" destId="{C90A151B-666C-4BF3-9ABD-C696A39FF4F7}" srcOrd="1" destOrd="0" presId="urn:microsoft.com/office/officeart/2005/8/layout/cycle2"/>
    <dgm:cxn modelId="{A86376BF-63A7-47D4-9C03-157AE51027AA}" type="presOf" srcId="{7450E614-1CAF-43B0-9182-6B3A9EF97E6F}" destId="{16EAB093-2D50-4A0A-9D7C-04ACE1636ED5}" srcOrd="0" destOrd="0" presId="urn:microsoft.com/office/officeart/2005/8/layout/cycle2"/>
    <dgm:cxn modelId="{311C2EC6-285F-44B3-89ED-0ADC770094D1}" type="presOf" srcId="{3B0EF285-B8B2-4708-8ADB-B4DC6AC77582}" destId="{417F8065-24BE-4E6C-A084-1DD9F8A0A322}" srcOrd="0" destOrd="0" presId="urn:microsoft.com/office/officeart/2005/8/layout/cycle2"/>
    <dgm:cxn modelId="{4B3DE7CA-968D-481A-89AE-24F4A585B318}" type="presOf" srcId="{AEB2E817-D6D1-4A3F-AA60-A734C69F29AB}" destId="{419B0485-C35F-47F6-A2D4-E7BE924911FA}" srcOrd="1" destOrd="0" presId="urn:microsoft.com/office/officeart/2005/8/layout/cycle2"/>
    <dgm:cxn modelId="{349B55D0-4C23-4D0B-9847-075FCC17F04E}" type="presOf" srcId="{03EBDCC6-D55D-4FBD-BD6A-B048BCCB2938}" destId="{16800D94-7ACD-46CC-9F50-5452DC115A22}" srcOrd="0" destOrd="0" presId="urn:microsoft.com/office/officeart/2005/8/layout/cycle2"/>
    <dgm:cxn modelId="{A1CE91D4-5E54-41D8-A058-4521C31BC66F}" type="presOf" srcId="{AEB2E817-D6D1-4A3F-AA60-A734C69F29AB}" destId="{2063D887-3BFC-48A6-BC7E-E4D17DDF603C}" srcOrd="0" destOrd="0" presId="urn:microsoft.com/office/officeart/2005/8/layout/cycle2"/>
    <dgm:cxn modelId="{34CD26DB-868A-42B6-9E30-1ED1FEB2C91E}" type="presOf" srcId="{E3A980DF-DE2B-48ED-B78D-677DD648638C}" destId="{41268F45-A83B-4570-9F22-A7B681AC1216}" srcOrd="0" destOrd="0" presId="urn:microsoft.com/office/officeart/2005/8/layout/cycle2"/>
    <dgm:cxn modelId="{407195DF-9895-41EE-BB57-653AA8CC2D17}" type="presOf" srcId="{46C6EA23-ECBF-44BC-B7AB-10351AD72039}" destId="{04C820E7-4AC8-452B-B205-4FE9951ABF90}" srcOrd="0" destOrd="0" presId="urn:microsoft.com/office/officeart/2005/8/layout/cycle2"/>
    <dgm:cxn modelId="{E5B7E6EE-08D8-4F6E-B442-66909CE9C7AC}" srcId="{67524EC4-303C-4C45-9F95-0037EC216C9F}" destId="{A5FC5756-CCD4-429F-AD5C-73D825EDF9DB}" srcOrd="1" destOrd="0" parTransId="{61FADCD7-C81F-4B6D-89A2-5CDE710ADC07}" sibTransId="{46C6EA23-ECBF-44BC-B7AB-10351AD72039}"/>
    <dgm:cxn modelId="{5BC5E0F1-CBF7-4453-A2DA-5AAE2602DEE9}" srcId="{67524EC4-303C-4C45-9F95-0037EC216C9F}" destId="{2EB4477F-A0CE-49AC-A93A-A2BADCC138F5}" srcOrd="0" destOrd="0" parTransId="{918909F2-DB36-4946-9119-7838D6772911}" sibTransId="{3C310D3E-F207-458F-B9EC-EFF00B2FA507}"/>
    <dgm:cxn modelId="{41FF94FA-C140-4D11-9731-E4AF14A0568E}" srcId="{67524EC4-303C-4C45-9F95-0037EC216C9F}" destId="{3B0EF285-B8B2-4708-8ADB-B4DC6AC77582}" srcOrd="3" destOrd="0" parTransId="{48EF9A7D-BBDB-4607-BE03-333EFA4E3DD6}" sibTransId="{65A7D993-46DA-4469-8F1D-84642E7E615A}"/>
    <dgm:cxn modelId="{99C2A1C2-BB7D-4BC5-9268-98CB9300A1DD}" type="presParOf" srcId="{1087843D-6703-49FB-BEC2-19176E3CBD80}" destId="{437EC314-572F-4C98-9173-8952753B95A5}" srcOrd="0" destOrd="0" presId="urn:microsoft.com/office/officeart/2005/8/layout/cycle2"/>
    <dgm:cxn modelId="{421C9661-4FB0-4918-BF72-EF5E856496E5}" type="presParOf" srcId="{1087843D-6703-49FB-BEC2-19176E3CBD80}" destId="{91EFAD2F-1508-4A1F-BB1B-3C05E9D75515}" srcOrd="1" destOrd="0" presId="urn:microsoft.com/office/officeart/2005/8/layout/cycle2"/>
    <dgm:cxn modelId="{5D0EFAF3-B449-4B11-AF05-AEB6BD1B6DC2}" type="presParOf" srcId="{91EFAD2F-1508-4A1F-BB1B-3C05E9D75515}" destId="{C90A151B-666C-4BF3-9ABD-C696A39FF4F7}" srcOrd="0" destOrd="0" presId="urn:microsoft.com/office/officeart/2005/8/layout/cycle2"/>
    <dgm:cxn modelId="{72C3798C-7A33-4A41-A59D-25F4042A7F7E}" type="presParOf" srcId="{1087843D-6703-49FB-BEC2-19176E3CBD80}" destId="{C294D1E9-ECC6-423B-A7DF-B8B0D282542D}" srcOrd="2" destOrd="0" presId="urn:microsoft.com/office/officeart/2005/8/layout/cycle2"/>
    <dgm:cxn modelId="{3F95C979-0927-4490-B4B8-C6FF33FE89EE}" type="presParOf" srcId="{1087843D-6703-49FB-BEC2-19176E3CBD80}" destId="{04C820E7-4AC8-452B-B205-4FE9951ABF90}" srcOrd="3" destOrd="0" presId="urn:microsoft.com/office/officeart/2005/8/layout/cycle2"/>
    <dgm:cxn modelId="{24531AE1-A45D-4461-8836-EB41E0E46DFC}" type="presParOf" srcId="{04C820E7-4AC8-452B-B205-4FE9951ABF90}" destId="{B1C10EE4-FF9D-4D17-839E-1960C157DDB3}" srcOrd="0" destOrd="0" presId="urn:microsoft.com/office/officeart/2005/8/layout/cycle2"/>
    <dgm:cxn modelId="{E6D054F4-C221-4CD6-B956-C2F82E875AC3}" type="presParOf" srcId="{1087843D-6703-49FB-BEC2-19176E3CBD80}" destId="{4227B1AC-53A3-4CFE-9C4C-880F25583DDE}" srcOrd="4" destOrd="0" presId="urn:microsoft.com/office/officeart/2005/8/layout/cycle2"/>
    <dgm:cxn modelId="{9574A45E-4022-4135-9F4F-053C6B618411}" type="presParOf" srcId="{1087843D-6703-49FB-BEC2-19176E3CBD80}" destId="{16EAB093-2D50-4A0A-9D7C-04ACE1636ED5}" srcOrd="5" destOrd="0" presId="urn:microsoft.com/office/officeart/2005/8/layout/cycle2"/>
    <dgm:cxn modelId="{00FD2DAA-98B2-44F0-A6F9-5F8B28908543}" type="presParOf" srcId="{16EAB093-2D50-4A0A-9D7C-04ACE1636ED5}" destId="{FEFC512B-8DE2-4634-A0B6-0366BF75AA1B}" srcOrd="0" destOrd="0" presId="urn:microsoft.com/office/officeart/2005/8/layout/cycle2"/>
    <dgm:cxn modelId="{1968DE9D-C3C6-43CA-83B3-18108A38EE68}" type="presParOf" srcId="{1087843D-6703-49FB-BEC2-19176E3CBD80}" destId="{417F8065-24BE-4E6C-A084-1DD9F8A0A322}" srcOrd="6" destOrd="0" presId="urn:microsoft.com/office/officeart/2005/8/layout/cycle2"/>
    <dgm:cxn modelId="{BC979C18-7220-400F-B346-DDC39FE4204C}" type="presParOf" srcId="{1087843D-6703-49FB-BEC2-19176E3CBD80}" destId="{A1E17983-8708-4F97-817C-BB0262EF8BED}" srcOrd="7" destOrd="0" presId="urn:microsoft.com/office/officeart/2005/8/layout/cycle2"/>
    <dgm:cxn modelId="{EE227824-804E-4D80-8E75-6855665B4539}" type="presParOf" srcId="{A1E17983-8708-4F97-817C-BB0262EF8BED}" destId="{BAC681C8-9F61-4896-B7EA-D6C77F929DD0}" srcOrd="0" destOrd="0" presId="urn:microsoft.com/office/officeart/2005/8/layout/cycle2"/>
    <dgm:cxn modelId="{3DF7BA9A-A027-4E97-B5C8-EB142C33086C}" type="presParOf" srcId="{1087843D-6703-49FB-BEC2-19176E3CBD80}" destId="{16800D94-7ACD-46CC-9F50-5452DC115A22}" srcOrd="8" destOrd="0" presId="urn:microsoft.com/office/officeart/2005/8/layout/cycle2"/>
    <dgm:cxn modelId="{DA69938E-074F-4C58-9DF3-561A29838EB8}" type="presParOf" srcId="{1087843D-6703-49FB-BEC2-19176E3CBD80}" destId="{41268F45-A83B-4570-9F22-A7B681AC1216}" srcOrd="9" destOrd="0" presId="urn:microsoft.com/office/officeart/2005/8/layout/cycle2"/>
    <dgm:cxn modelId="{7D84720A-A906-4F8F-ABC5-ACF71F268319}" type="presParOf" srcId="{41268F45-A83B-4570-9F22-A7B681AC1216}" destId="{6916CD47-CF0E-4B38-9093-E1859204176F}" srcOrd="0" destOrd="0" presId="urn:microsoft.com/office/officeart/2005/8/layout/cycle2"/>
    <dgm:cxn modelId="{11230A81-35B0-4380-9F73-A09933AD00A4}" type="presParOf" srcId="{1087843D-6703-49FB-BEC2-19176E3CBD80}" destId="{863D9A9B-E518-4E86-AB1B-175FDC590E4E}" srcOrd="10" destOrd="0" presId="urn:microsoft.com/office/officeart/2005/8/layout/cycle2"/>
    <dgm:cxn modelId="{B375D644-CA30-4E98-A9FD-13C5B205083B}" type="presParOf" srcId="{1087843D-6703-49FB-BEC2-19176E3CBD80}" destId="{2063D887-3BFC-48A6-BC7E-E4D17DDF603C}" srcOrd="11" destOrd="0" presId="urn:microsoft.com/office/officeart/2005/8/layout/cycle2"/>
    <dgm:cxn modelId="{FB79D06F-0D22-400F-8DA9-2FFACF2D6E53}" type="presParOf" srcId="{2063D887-3BFC-48A6-BC7E-E4D17DDF603C}" destId="{419B0485-C35F-47F6-A2D4-E7BE924911F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288CBC4-D075-44AE-B59B-FF208C907089}"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917168AB-6A2B-4C93-B7B3-413ADCDB0918}">
      <dgm:prSet phldrT="[Text]" custT="1"/>
      <dgm:spPr/>
      <dgm:t>
        <a:bodyPr/>
        <a:lstStyle/>
        <a:p>
          <a:r>
            <a:rPr lang="en-GB" sz="2400" dirty="0">
              <a:latin typeface="Arial" pitchFamily="34" charset="0"/>
              <a:cs typeface="Arial" pitchFamily="34" charset="0"/>
            </a:rPr>
            <a:t>Scaling</a:t>
          </a:r>
          <a:endParaRPr lang="en-US" sz="2400" dirty="0"/>
        </a:p>
      </dgm:t>
    </dgm:pt>
    <dgm:pt modelId="{5586D133-E5BE-433B-9A12-E6CED0D41B4A}" type="parTrans" cxnId="{12E04AA7-7A4C-4C51-BFD9-C96D7BB27AD1}">
      <dgm:prSet/>
      <dgm:spPr/>
      <dgm:t>
        <a:bodyPr/>
        <a:lstStyle/>
        <a:p>
          <a:endParaRPr lang="en-US" sz="2400"/>
        </a:p>
      </dgm:t>
    </dgm:pt>
    <dgm:pt modelId="{C61598B6-3CFA-4D8C-A9EE-BDB573D457DB}" type="sibTrans" cxnId="{12E04AA7-7A4C-4C51-BFD9-C96D7BB27AD1}">
      <dgm:prSet/>
      <dgm:spPr/>
      <dgm:t>
        <a:bodyPr/>
        <a:lstStyle/>
        <a:p>
          <a:endParaRPr lang="en-US" sz="2400"/>
        </a:p>
      </dgm:t>
    </dgm:pt>
    <dgm:pt modelId="{9A013E36-1E8F-4CD0-A866-F712E755F88D}">
      <dgm:prSet phldrT="[Text]" custT="1"/>
      <dgm:spPr/>
      <dgm:t>
        <a:bodyPr/>
        <a:lstStyle/>
        <a:p>
          <a:r>
            <a:rPr lang="en-GB" sz="2400" dirty="0">
              <a:latin typeface="Arial" pitchFamily="34" charset="0"/>
              <a:cs typeface="Arial" pitchFamily="34" charset="0"/>
            </a:rPr>
            <a:t>Cleanup</a:t>
          </a:r>
          <a:endParaRPr lang="en-US" sz="2400" dirty="0"/>
        </a:p>
      </dgm:t>
    </dgm:pt>
    <dgm:pt modelId="{6F3C6F22-A8A5-42CB-8ED5-9F0AC4BB920A}" type="parTrans" cxnId="{AD444641-04D3-471B-BE84-07B81EDD096B}">
      <dgm:prSet/>
      <dgm:spPr/>
      <dgm:t>
        <a:bodyPr/>
        <a:lstStyle/>
        <a:p>
          <a:endParaRPr lang="en-US" sz="2400"/>
        </a:p>
      </dgm:t>
    </dgm:pt>
    <dgm:pt modelId="{31A1DAA5-F4F1-44C7-886D-6BC42DB77EBB}" type="sibTrans" cxnId="{AD444641-04D3-471B-BE84-07B81EDD096B}">
      <dgm:prSet/>
      <dgm:spPr/>
      <dgm:t>
        <a:bodyPr/>
        <a:lstStyle/>
        <a:p>
          <a:endParaRPr lang="en-US" sz="2400"/>
        </a:p>
      </dgm:t>
    </dgm:pt>
    <dgm:pt modelId="{CD709EE5-242D-420A-8814-B7C422A5C3F3}">
      <dgm:prSet phldrT="[Text]" custT="1"/>
      <dgm:spPr/>
      <dgm:t>
        <a:bodyPr/>
        <a:lstStyle/>
        <a:p>
          <a:r>
            <a:rPr lang="en-GB" sz="2400" dirty="0">
              <a:latin typeface="Arial" pitchFamily="34" charset="0"/>
              <a:cs typeface="Arial" pitchFamily="34" charset="0"/>
            </a:rPr>
            <a:t>Mapping / Binning</a:t>
          </a:r>
          <a:endParaRPr lang="en-US" sz="2400" dirty="0"/>
        </a:p>
      </dgm:t>
    </dgm:pt>
    <dgm:pt modelId="{9B3DF262-2E7F-4C80-B1B5-AA9B2C479F40}" type="parTrans" cxnId="{8F5DFC8F-A752-4C3C-B92C-D2357FCE3F39}">
      <dgm:prSet/>
      <dgm:spPr/>
      <dgm:t>
        <a:bodyPr/>
        <a:lstStyle/>
        <a:p>
          <a:pPr rtl="1"/>
          <a:endParaRPr lang="he-IL"/>
        </a:p>
      </dgm:t>
    </dgm:pt>
    <dgm:pt modelId="{1819F1C3-585D-46D0-B81C-888134E41B66}" type="sibTrans" cxnId="{8F5DFC8F-A752-4C3C-B92C-D2357FCE3F39}">
      <dgm:prSet/>
      <dgm:spPr/>
      <dgm:t>
        <a:bodyPr/>
        <a:lstStyle/>
        <a:p>
          <a:pPr rtl="1"/>
          <a:endParaRPr lang="he-IL"/>
        </a:p>
      </dgm:t>
    </dgm:pt>
    <dgm:pt modelId="{03AE8802-6D4F-4CB0-8837-D9135F52A4E4}" type="pres">
      <dgm:prSet presAssocID="{5288CBC4-D075-44AE-B59B-FF208C907089}" presName="Name0" presStyleCnt="0">
        <dgm:presLayoutVars>
          <dgm:chMax val="7"/>
          <dgm:chPref val="7"/>
          <dgm:dir/>
        </dgm:presLayoutVars>
      </dgm:prSet>
      <dgm:spPr/>
    </dgm:pt>
    <dgm:pt modelId="{45A300E5-D397-49BC-9B55-920BEBF54144}" type="pres">
      <dgm:prSet presAssocID="{5288CBC4-D075-44AE-B59B-FF208C907089}" presName="Name1" presStyleCnt="0"/>
      <dgm:spPr/>
    </dgm:pt>
    <dgm:pt modelId="{EFDC6215-0B42-4655-B511-F9CFDDA3E5F5}" type="pres">
      <dgm:prSet presAssocID="{5288CBC4-D075-44AE-B59B-FF208C907089}" presName="cycle" presStyleCnt="0"/>
      <dgm:spPr/>
    </dgm:pt>
    <dgm:pt modelId="{B6BC3D78-07CB-42E7-9DE2-48794CBE7844}" type="pres">
      <dgm:prSet presAssocID="{5288CBC4-D075-44AE-B59B-FF208C907089}" presName="srcNode" presStyleLbl="node1" presStyleIdx="0" presStyleCnt="3"/>
      <dgm:spPr/>
    </dgm:pt>
    <dgm:pt modelId="{63FD1F75-ABE1-4BDA-9B7A-BC0E6DEB23E2}" type="pres">
      <dgm:prSet presAssocID="{5288CBC4-D075-44AE-B59B-FF208C907089}" presName="conn" presStyleLbl="parChTrans1D2" presStyleIdx="0" presStyleCnt="1"/>
      <dgm:spPr/>
    </dgm:pt>
    <dgm:pt modelId="{5B947252-583D-49E4-955B-33B410E242BB}" type="pres">
      <dgm:prSet presAssocID="{5288CBC4-D075-44AE-B59B-FF208C907089}" presName="extraNode" presStyleLbl="node1" presStyleIdx="0" presStyleCnt="3"/>
      <dgm:spPr/>
    </dgm:pt>
    <dgm:pt modelId="{BE2441B5-2FFB-4DD9-8860-CD43231C67C0}" type="pres">
      <dgm:prSet presAssocID="{5288CBC4-D075-44AE-B59B-FF208C907089}" presName="dstNode" presStyleLbl="node1" presStyleIdx="0" presStyleCnt="3"/>
      <dgm:spPr/>
    </dgm:pt>
    <dgm:pt modelId="{EC73074D-DF5E-4CC5-B351-0C13F1F8157C}" type="pres">
      <dgm:prSet presAssocID="{CD709EE5-242D-420A-8814-B7C422A5C3F3}" presName="text_1" presStyleLbl="node1" presStyleIdx="0" presStyleCnt="3">
        <dgm:presLayoutVars>
          <dgm:bulletEnabled val="1"/>
        </dgm:presLayoutVars>
      </dgm:prSet>
      <dgm:spPr/>
    </dgm:pt>
    <dgm:pt modelId="{43E46C8A-BF69-4CDC-A47E-394C5B8BFFD1}" type="pres">
      <dgm:prSet presAssocID="{CD709EE5-242D-420A-8814-B7C422A5C3F3}" presName="accent_1" presStyleCnt="0"/>
      <dgm:spPr/>
    </dgm:pt>
    <dgm:pt modelId="{3076566E-3615-4882-843A-939EDED25F35}" type="pres">
      <dgm:prSet presAssocID="{CD709EE5-242D-420A-8814-B7C422A5C3F3}" presName="accentRepeatNode" presStyleLbl="solidFgAcc1" presStyleIdx="0" presStyleCnt="3"/>
      <dgm:spPr/>
    </dgm:pt>
    <dgm:pt modelId="{860A1041-38DC-4ABB-955C-EDA51DCE8458}" type="pres">
      <dgm:prSet presAssocID="{917168AB-6A2B-4C93-B7B3-413ADCDB0918}" presName="text_2" presStyleLbl="node1" presStyleIdx="1" presStyleCnt="3">
        <dgm:presLayoutVars>
          <dgm:bulletEnabled val="1"/>
        </dgm:presLayoutVars>
      </dgm:prSet>
      <dgm:spPr/>
    </dgm:pt>
    <dgm:pt modelId="{7DD720EA-663E-456B-BBA7-0A57C2FFFFB8}" type="pres">
      <dgm:prSet presAssocID="{917168AB-6A2B-4C93-B7B3-413ADCDB0918}" presName="accent_2" presStyleCnt="0"/>
      <dgm:spPr/>
    </dgm:pt>
    <dgm:pt modelId="{9892C184-C161-43A7-8760-BEBC82EB1288}" type="pres">
      <dgm:prSet presAssocID="{917168AB-6A2B-4C93-B7B3-413ADCDB0918}" presName="accentRepeatNode" presStyleLbl="solidFgAcc1" presStyleIdx="1" presStyleCnt="3"/>
      <dgm:spPr/>
    </dgm:pt>
    <dgm:pt modelId="{0B311BAD-D78D-4B23-BA47-511515C9383A}" type="pres">
      <dgm:prSet presAssocID="{9A013E36-1E8F-4CD0-A866-F712E755F88D}" presName="text_3" presStyleLbl="node1" presStyleIdx="2" presStyleCnt="3">
        <dgm:presLayoutVars>
          <dgm:bulletEnabled val="1"/>
        </dgm:presLayoutVars>
      </dgm:prSet>
      <dgm:spPr/>
    </dgm:pt>
    <dgm:pt modelId="{F1100FFD-2AA1-425C-8E9D-9FA0BE19D8D2}" type="pres">
      <dgm:prSet presAssocID="{9A013E36-1E8F-4CD0-A866-F712E755F88D}" presName="accent_3" presStyleCnt="0"/>
      <dgm:spPr/>
    </dgm:pt>
    <dgm:pt modelId="{3B307A58-37DE-41D7-BBDC-31B8BCE100D0}" type="pres">
      <dgm:prSet presAssocID="{9A013E36-1E8F-4CD0-A866-F712E755F88D}" presName="accentRepeatNode" presStyleLbl="solidFgAcc1" presStyleIdx="2" presStyleCnt="3"/>
      <dgm:spPr/>
    </dgm:pt>
  </dgm:ptLst>
  <dgm:cxnLst>
    <dgm:cxn modelId="{70A00B06-08A3-4EED-BD41-A7207E91AE0F}" type="presOf" srcId="{CD709EE5-242D-420A-8814-B7C422A5C3F3}" destId="{EC73074D-DF5E-4CC5-B351-0C13F1F8157C}" srcOrd="0" destOrd="0" presId="urn:microsoft.com/office/officeart/2008/layout/VerticalCurvedList"/>
    <dgm:cxn modelId="{AD444641-04D3-471B-BE84-07B81EDD096B}" srcId="{5288CBC4-D075-44AE-B59B-FF208C907089}" destId="{9A013E36-1E8F-4CD0-A866-F712E755F88D}" srcOrd="2" destOrd="0" parTransId="{6F3C6F22-A8A5-42CB-8ED5-9F0AC4BB920A}" sibTransId="{31A1DAA5-F4F1-44C7-886D-6BC42DB77EBB}"/>
    <dgm:cxn modelId="{DD553971-64F4-4EEA-9284-41757E0290C0}" type="presOf" srcId="{9A013E36-1E8F-4CD0-A866-F712E755F88D}" destId="{0B311BAD-D78D-4B23-BA47-511515C9383A}" srcOrd="0" destOrd="0" presId="urn:microsoft.com/office/officeart/2008/layout/VerticalCurvedList"/>
    <dgm:cxn modelId="{8F5DFC8F-A752-4C3C-B92C-D2357FCE3F39}" srcId="{5288CBC4-D075-44AE-B59B-FF208C907089}" destId="{CD709EE5-242D-420A-8814-B7C422A5C3F3}" srcOrd="0" destOrd="0" parTransId="{9B3DF262-2E7F-4C80-B1B5-AA9B2C479F40}" sibTransId="{1819F1C3-585D-46D0-B81C-888134E41B66}"/>
    <dgm:cxn modelId="{10CA31A5-5199-43A4-B01D-A47EFA76BCAC}" type="presOf" srcId="{1819F1C3-585D-46D0-B81C-888134E41B66}" destId="{63FD1F75-ABE1-4BDA-9B7A-BC0E6DEB23E2}" srcOrd="0" destOrd="0" presId="urn:microsoft.com/office/officeart/2008/layout/VerticalCurvedList"/>
    <dgm:cxn modelId="{12E04AA7-7A4C-4C51-BFD9-C96D7BB27AD1}" srcId="{5288CBC4-D075-44AE-B59B-FF208C907089}" destId="{917168AB-6A2B-4C93-B7B3-413ADCDB0918}" srcOrd="1" destOrd="0" parTransId="{5586D133-E5BE-433B-9A12-E6CED0D41B4A}" sibTransId="{C61598B6-3CFA-4D8C-A9EE-BDB573D457DB}"/>
    <dgm:cxn modelId="{C151D3E1-EC05-4DE6-8FAE-865C51B61BA6}" type="presOf" srcId="{917168AB-6A2B-4C93-B7B3-413ADCDB0918}" destId="{860A1041-38DC-4ABB-955C-EDA51DCE8458}" srcOrd="0" destOrd="0" presId="urn:microsoft.com/office/officeart/2008/layout/VerticalCurvedList"/>
    <dgm:cxn modelId="{BCDE9EEE-9D1B-4A6E-8184-845BC241EC49}" type="presOf" srcId="{5288CBC4-D075-44AE-B59B-FF208C907089}" destId="{03AE8802-6D4F-4CB0-8837-D9135F52A4E4}" srcOrd="0" destOrd="0" presId="urn:microsoft.com/office/officeart/2008/layout/VerticalCurvedList"/>
    <dgm:cxn modelId="{B6B02C89-915A-4F23-8839-209B6B78E396}" type="presParOf" srcId="{03AE8802-6D4F-4CB0-8837-D9135F52A4E4}" destId="{45A300E5-D397-49BC-9B55-920BEBF54144}" srcOrd="0" destOrd="0" presId="urn:microsoft.com/office/officeart/2008/layout/VerticalCurvedList"/>
    <dgm:cxn modelId="{5A1324B9-AF9A-4DA0-9A59-F535A1AA725D}" type="presParOf" srcId="{45A300E5-D397-49BC-9B55-920BEBF54144}" destId="{EFDC6215-0B42-4655-B511-F9CFDDA3E5F5}" srcOrd="0" destOrd="0" presId="urn:microsoft.com/office/officeart/2008/layout/VerticalCurvedList"/>
    <dgm:cxn modelId="{198FFB72-A78F-4A21-A66E-8664CA82AA8A}" type="presParOf" srcId="{EFDC6215-0B42-4655-B511-F9CFDDA3E5F5}" destId="{B6BC3D78-07CB-42E7-9DE2-48794CBE7844}" srcOrd="0" destOrd="0" presId="urn:microsoft.com/office/officeart/2008/layout/VerticalCurvedList"/>
    <dgm:cxn modelId="{F9B4847B-12CE-499A-A572-49A5A9456E39}" type="presParOf" srcId="{EFDC6215-0B42-4655-B511-F9CFDDA3E5F5}" destId="{63FD1F75-ABE1-4BDA-9B7A-BC0E6DEB23E2}" srcOrd="1" destOrd="0" presId="urn:microsoft.com/office/officeart/2008/layout/VerticalCurvedList"/>
    <dgm:cxn modelId="{B3776988-475A-4F65-BAD3-76888B07B607}" type="presParOf" srcId="{EFDC6215-0B42-4655-B511-F9CFDDA3E5F5}" destId="{5B947252-583D-49E4-955B-33B410E242BB}" srcOrd="2" destOrd="0" presId="urn:microsoft.com/office/officeart/2008/layout/VerticalCurvedList"/>
    <dgm:cxn modelId="{2C9F6F84-B5F2-4AE1-A115-5B9622C49E77}" type="presParOf" srcId="{EFDC6215-0B42-4655-B511-F9CFDDA3E5F5}" destId="{BE2441B5-2FFB-4DD9-8860-CD43231C67C0}" srcOrd="3" destOrd="0" presId="urn:microsoft.com/office/officeart/2008/layout/VerticalCurvedList"/>
    <dgm:cxn modelId="{3D99091E-644F-4860-84D2-44F6CFF6D7E5}" type="presParOf" srcId="{45A300E5-D397-49BC-9B55-920BEBF54144}" destId="{EC73074D-DF5E-4CC5-B351-0C13F1F8157C}" srcOrd="1" destOrd="0" presId="urn:microsoft.com/office/officeart/2008/layout/VerticalCurvedList"/>
    <dgm:cxn modelId="{A1DECB9C-9D98-4CCE-B36D-D43BD47445AE}" type="presParOf" srcId="{45A300E5-D397-49BC-9B55-920BEBF54144}" destId="{43E46C8A-BF69-4CDC-A47E-394C5B8BFFD1}" srcOrd="2" destOrd="0" presId="urn:microsoft.com/office/officeart/2008/layout/VerticalCurvedList"/>
    <dgm:cxn modelId="{65BDAAF6-7615-4DD4-807E-99D7A284D5CC}" type="presParOf" srcId="{43E46C8A-BF69-4CDC-A47E-394C5B8BFFD1}" destId="{3076566E-3615-4882-843A-939EDED25F35}" srcOrd="0" destOrd="0" presId="urn:microsoft.com/office/officeart/2008/layout/VerticalCurvedList"/>
    <dgm:cxn modelId="{65A53037-CA3B-4D85-B10E-A843F632FCAD}" type="presParOf" srcId="{45A300E5-D397-49BC-9B55-920BEBF54144}" destId="{860A1041-38DC-4ABB-955C-EDA51DCE8458}" srcOrd="3" destOrd="0" presId="urn:microsoft.com/office/officeart/2008/layout/VerticalCurvedList"/>
    <dgm:cxn modelId="{F35400F3-F1C9-4EB9-9575-C472AA19A0DB}" type="presParOf" srcId="{45A300E5-D397-49BC-9B55-920BEBF54144}" destId="{7DD720EA-663E-456B-BBA7-0A57C2FFFFB8}" srcOrd="4" destOrd="0" presId="urn:microsoft.com/office/officeart/2008/layout/VerticalCurvedList"/>
    <dgm:cxn modelId="{D6435193-A2EC-45C6-B3FC-20174FE1806C}" type="presParOf" srcId="{7DD720EA-663E-456B-BBA7-0A57C2FFFFB8}" destId="{9892C184-C161-43A7-8760-BEBC82EB1288}" srcOrd="0" destOrd="0" presId="urn:microsoft.com/office/officeart/2008/layout/VerticalCurvedList"/>
    <dgm:cxn modelId="{AFADBF70-6055-40D0-B0EC-BBBE8AFAB9A6}" type="presParOf" srcId="{45A300E5-D397-49BC-9B55-920BEBF54144}" destId="{0B311BAD-D78D-4B23-BA47-511515C9383A}" srcOrd="5" destOrd="0" presId="urn:microsoft.com/office/officeart/2008/layout/VerticalCurvedList"/>
    <dgm:cxn modelId="{4F1E8053-D5DA-4185-AEFC-BFBA996C1106}" type="presParOf" srcId="{45A300E5-D397-49BC-9B55-920BEBF54144}" destId="{F1100FFD-2AA1-425C-8E9D-9FA0BE19D8D2}" srcOrd="6" destOrd="0" presId="urn:microsoft.com/office/officeart/2008/layout/VerticalCurvedList"/>
    <dgm:cxn modelId="{1EAA1E69-D079-4D75-9723-63C09D60EBBE}" type="presParOf" srcId="{F1100FFD-2AA1-425C-8E9D-9FA0BE19D8D2}" destId="{3B307A58-37DE-41D7-BBDC-31B8BCE100D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7524EC4-303C-4C45-9F95-0037EC216C9F}"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2EB4477F-A0CE-49AC-A93A-A2BADCC138F5}">
      <dgm:prSet phldrT="[Text]" custT="1"/>
      <dgm:spPr>
        <a:solidFill>
          <a:schemeClr val="bg2">
            <a:lumMod val="75000"/>
          </a:schemeClr>
        </a:solidFill>
      </dgm:spPr>
      <dgm:t>
        <a:bodyPr/>
        <a:lstStyle/>
        <a:p>
          <a:r>
            <a:rPr lang="en-US" sz="1100" dirty="0"/>
            <a:t>Data  Hands On</a:t>
          </a:r>
        </a:p>
      </dgm:t>
    </dgm:pt>
    <dgm:pt modelId="{918909F2-DB36-4946-9119-7838D6772911}" type="parTrans" cxnId="{5BC5E0F1-CBF7-4453-A2DA-5AAE2602DEE9}">
      <dgm:prSet/>
      <dgm:spPr/>
      <dgm:t>
        <a:bodyPr/>
        <a:lstStyle/>
        <a:p>
          <a:endParaRPr lang="en-US"/>
        </a:p>
      </dgm:t>
    </dgm:pt>
    <dgm:pt modelId="{3C310D3E-F207-458F-B9EC-EFF00B2FA507}" type="sibTrans" cxnId="{5BC5E0F1-CBF7-4453-A2DA-5AAE2602DEE9}">
      <dgm:prSet/>
      <dgm:spPr/>
      <dgm:t>
        <a:bodyPr/>
        <a:lstStyle/>
        <a:p>
          <a:endParaRPr lang="en-US"/>
        </a:p>
      </dgm:t>
    </dgm:pt>
    <dgm:pt modelId="{A5FC5756-CCD4-429F-AD5C-73D825EDF9DB}">
      <dgm:prSet phldrT="[Text]" custT="1"/>
      <dgm:spPr>
        <a:solidFill>
          <a:srgbClr val="FFC000"/>
        </a:solidFill>
      </dgm:spPr>
      <dgm:t>
        <a:bodyPr/>
        <a:lstStyle/>
        <a:p>
          <a:r>
            <a:rPr lang="en-US" sz="2000" dirty="0"/>
            <a:t>Prepare Data</a:t>
          </a:r>
        </a:p>
      </dgm:t>
    </dgm:pt>
    <dgm:pt modelId="{61FADCD7-C81F-4B6D-89A2-5CDE710ADC07}" type="parTrans" cxnId="{E5B7E6EE-08D8-4F6E-B442-66909CE9C7AC}">
      <dgm:prSet/>
      <dgm:spPr/>
      <dgm:t>
        <a:bodyPr/>
        <a:lstStyle/>
        <a:p>
          <a:endParaRPr lang="en-US"/>
        </a:p>
      </dgm:t>
    </dgm:pt>
    <dgm:pt modelId="{46C6EA23-ECBF-44BC-B7AB-10351AD72039}" type="sibTrans" cxnId="{E5B7E6EE-08D8-4F6E-B442-66909CE9C7AC}">
      <dgm:prSet/>
      <dgm:spPr>
        <a:solidFill>
          <a:srgbClr val="FFC000"/>
        </a:solidFill>
      </dgm:spPr>
      <dgm:t>
        <a:bodyPr/>
        <a:lstStyle/>
        <a:p>
          <a:endParaRPr lang="en-US"/>
        </a:p>
      </dgm:t>
    </dgm:pt>
    <dgm:pt modelId="{D109595A-5BC4-453E-AFD9-5234C73E78DF}">
      <dgm:prSet phldrT="[Text]"/>
      <dgm:spPr/>
      <dgm:t>
        <a:bodyPr/>
        <a:lstStyle/>
        <a:p>
          <a:r>
            <a:rPr lang="en-US" dirty="0"/>
            <a:t>Learn</a:t>
          </a:r>
        </a:p>
      </dgm:t>
    </dgm:pt>
    <dgm:pt modelId="{4B1E4926-6E47-4D65-80EF-67DC741B2571}" type="parTrans" cxnId="{D293D126-1C28-4BD7-96D0-4F46F1F55FA7}">
      <dgm:prSet/>
      <dgm:spPr/>
      <dgm:t>
        <a:bodyPr/>
        <a:lstStyle/>
        <a:p>
          <a:endParaRPr lang="en-US"/>
        </a:p>
      </dgm:t>
    </dgm:pt>
    <dgm:pt modelId="{7450E614-1CAF-43B0-9182-6B3A9EF97E6F}" type="sibTrans" cxnId="{D293D126-1C28-4BD7-96D0-4F46F1F55FA7}">
      <dgm:prSet/>
      <dgm:spPr/>
      <dgm:t>
        <a:bodyPr/>
        <a:lstStyle/>
        <a:p>
          <a:endParaRPr lang="en-US"/>
        </a:p>
      </dgm:t>
    </dgm:pt>
    <dgm:pt modelId="{3B0EF285-B8B2-4708-8ADB-B4DC6AC77582}">
      <dgm:prSet phldrT="[Text]"/>
      <dgm:spPr/>
      <dgm:t>
        <a:bodyPr/>
        <a:lstStyle/>
        <a:p>
          <a:r>
            <a:rPr lang="en-US" dirty="0"/>
            <a:t>Evaluate</a:t>
          </a:r>
        </a:p>
      </dgm:t>
    </dgm:pt>
    <dgm:pt modelId="{48EF9A7D-BBDB-4607-BE03-333EFA4E3DD6}" type="parTrans" cxnId="{41FF94FA-C140-4D11-9731-E4AF14A0568E}">
      <dgm:prSet/>
      <dgm:spPr/>
      <dgm:t>
        <a:bodyPr/>
        <a:lstStyle/>
        <a:p>
          <a:endParaRPr lang="en-US"/>
        </a:p>
      </dgm:t>
    </dgm:pt>
    <dgm:pt modelId="{65A7D993-46DA-4469-8F1D-84642E7E615A}" type="sibTrans" cxnId="{41FF94FA-C140-4D11-9731-E4AF14A0568E}">
      <dgm:prSet/>
      <dgm:spPr/>
      <dgm:t>
        <a:bodyPr/>
        <a:lstStyle/>
        <a:p>
          <a:endParaRPr lang="en-US"/>
        </a:p>
      </dgm:t>
    </dgm:pt>
    <dgm:pt modelId="{03EBDCC6-D55D-4FBD-BD6A-B048BCCB2938}">
      <dgm:prSet phldrT="[Text]"/>
      <dgm:spPr/>
      <dgm:t>
        <a:bodyPr/>
        <a:lstStyle/>
        <a:p>
          <a:r>
            <a:rPr lang="en-US" dirty="0"/>
            <a:t>Deploy</a:t>
          </a:r>
        </a:p>
      </dgm:t>
    </dgm:pt>
    <dgm:pt modelId="{0C6B825B-C25A-44A4-B229-972E1A924688}" type="parTrans" cxnId="{CF214B06-2927-4BC5-848E-B58A31D871F6}">
      <dgm:prSet/>
      <dgm:spPr/>
      <dgm:t>
        <a:bodyPr/>
        <a:lstStyle/>
        <a:p>
          <a:endParaRPr lang="en-US"/>
        </a:p>
      </dgm:t>
    </dgm:pt>
    <dgm:pt modelId="{E3A980DF-DE2B-48ED-B78D-677DD648638C}" type="sibTrans" cxnId="{CF214B06-2927-4BC5-848E-B58A31D871F6}">
      <dgm:prSet/>
      <dgm:spPr/>
      <dgm:t>
        <a:bodyPr/>
        <a:lstStyle/>
        <a:p>
          <a:endParaRPr lang="en-US"/>
        </a:p>
      </dgm:t>
    </dgm:pt>
    <dgm:pt modelId="{C8A26223-5F13-4C10-A83D-DC7038E8BD82}">
      <dgm:prSet phldrT="[Text]"/>
      <dgm:spPr>
        <a:solidFill>
          <a:srgbClr val="92D050"/>
        </a:solidFill>
      </dgm:spPr>
      <dgm:t>
        <a:bodyPr/>
        <a:lstStyle/>
        <a:p>
          <a:r>
            <a:rPr lang="en-US" dirty="0"/>
            <a:t>Monitor</a:t>
          </a:r>
        </a:p>
      </dgm:t>
    </dgm:pt>
    <dgm:pt modelId="{D6DD2346-300D-4C32-9388-3586F0331DF7}" type="parTrans" cxnId="{7329744B-ADC2-4ACB-89FA-F4BCF1E69F16}">
      <dgm:prSet/>
      <dgm:spPr/>
      <dgm:t>
        <a:bodyPr/>
        <a:lstStyle/>
        <a:p>
          <a:endParaRPr lang="en-US"/>
        </a:p>
      </dgm:t>
    </dgm:pt>
    <dgm:pt modelId="{AEB2E817-D6D1-4A3F-AA60-A734C69F29AB}" type="sibTrans" cxnId="{7329744B-ADC2-4ACB-89FA-F4BCF1E69F16}">
      <dgm:prSet/>
      <dgm:spPr>
        <a:solidFill>
          <a:srgbClr val="92D050"/>
        </a:solidFill>
      </dgm:spPr>
      <dgm:t>
        <a:bodyPr/>
        <a:lstStyle/>
        <a:p>
          <a:endParaRPr lang="en-US"/>
        </a:p>
      </dgm:t>
    </dgm:pt>
    <dgm:pt modelId="{1087843D-6703-49FB-BEC2-19176E3CBD80}" type="pres">
      <dgm:prSet presAssocID="{67524EC4-303C-4C45-9F95-0037EC216C9F}" presName="cycle" presStyleCnt="0">
        <dgm:presLayoutVars>
          <dgm:dir/>
          <dgm:resizeHandles val="exact"/>
        </dgm:presLayoutVars>
      </dgm:prSet>
      <dgm:spPr/>
    </dgm:pt>
    <dgm:pt modelId="{437EC314-572F-4C98-9173-8952753B95A5}" type="pres">
      <dgm:prSet presAssocID="{2EB4477F-A0CE-49AC-A93A-A2BADCC138F5}" presName="node" presStyleLbl="node1" presStyleIdx="0" presStyleCnt="6" custScaleX="116377" custScaleY="113757" custRadScaleRad="100003" custRadScaleInc="1585">
        <dgm:presLayoutVars>
          <dgm:bulletEnabled val="1"/>
        </dgm:presLayoutVars>
      </dgm:prSet>
      <dgm:spPr/>
    </dgm:pt>
    <dgm:pt modelId="{91EFAD2F-1508-4A1F-BB1B-3C05E9D75515}" type="pres">
      <dgm:prSet presAssocID="{3C310D3E-F207-458F-B9EC-EFF00B2FA507}" presName="sibTrans" presStyleLbl="sibTrans2D1" presStyleIdx="0" presStyleCnt="6"/>
      <dgm:spPr/>
    </dgm:pt>
    <dgm:pt modelId="{C90A151B-666C-4BF3-9ABD-C696A39FF4F7}" type="pres">
      <dgm:prSet presAssocID="{3C310D3E-F207-458F-B9EC-EFF00B2FA507}" presName="connectorText" presStyleLbl="sibTrans2D1" presStyleIdx="0" presStyleCnt="6"/>
      <dgm:spPr/>
    </dgm:pt>
    <dgm:pt modelId="{C294D1E9-ECC6-423B-A7DF-B8B0D282542D}" type="pres">
      <dgm:prSet presAssocID="{A5FC5756-CCD4-429F-AD5C-73D825EDF9DB}" presName="node" presStyleLbl="node1" presStyleIdx="1" presStyleCnt="6" custScaleX="190108" custScaleY="166540">
        <dgm:presLayoutVars>
          <dgm:bulletEnabled val="1"/>
        </dgm:presLayoutVars>
      </dgm:prSet>
      <dgm:spPr/>
    </dgm:pt>
    <dgm:pt modelId="{04C820E7-4AC8-452B-B205-4FE9951ABF90}" type="pres">
      <dgm:prSet presAssocID="{46C6EA23-ECBF-44BC-B7AB-10351AD72039}" presName="sibTrans" presStyleLbl="sibTrans2D1" presStyleIdx="1" presStyleCnt="6"/>
      <dgm:spPr/>
    </dgm:pt>
    <dgm:pt modelId="{B1C10EE4-FF9D-4D17-839E-1960C157DDB3}" type="pres">
      <dgm:prSet presAssocID="{46C6EA23-ECBF-44BC-B7AB-10351AD72039}" presName="connectorText" presStyleLbl="sibTrans2D1" presStyleIdx="1" presStyleCnt="6"/>
      <dgm:spPr/>
    </dgm:pt>
    <dgm:pt modelId="{4227B1AC-53A3-4CFE-9C4C-880F25583DDE}" type="pres">
      <dgm:prSet presAssocID="{D109595A-5BC4-453E-AFD9-5234C73E78DF}" presName="node" presStyleLbl="node1" presStyleIdx="2" presStyleCnt="6">
        <dgm:presLayoutVars>
          <dgm:bulletEnabled val="1"/>
        </dgm:presLayoutVars>
      </dgm:prSet>
      <dgm:spPr/>
    </dgm:pt>
    <dgm:pt modelId="{16EAB093-2D50-4A0A-9D7C-04ACE1636ED5}" type="pres">
      <dgm:prSet presAssocID="{7450E614-1CAF-43B0-9182-6B3A9EF97E6F}" presName="sibTrans" presStyleLbl="sibTrans2D1" presStyleIdx="2" presStyleCnt="6"/>
      <dgm:spPr/>
    </dgm:pt>
    <dgm:pt modelId="{FEFC512B-8DE2-4634-A0B6-0366BF75AA1B}" type="pres">
      <dgm:prSet presAssocID="{7450E614-1CAF-43B0-9182-6B3A9EF97E6F}" presName="connectorText" presStyleLbl="sibTrans2D1" presStyleIdx="2" presStyleCnt="6"/>
      <dgm:spPr/>
    </dgm:pt>
    <dgm:pt modelId="{417F8065-24BE-4E6C-A084-1DD9F8A0A322}" type="pres">
      <dgm:prSet presAssocID="{3B0EF285-B8B2-4708-8ADB-B4DC6AC77582}" presName="node" presStyleLbl="node1" presStyleIdx="3" presStyleCnt="6">
        <dgm:presLayoutVars>
          <dgm:bulletEnabled val="1"/>
        </dgm:presLayoutVars>
      </dgm:prSet>
      <dgm:spPr/>
    </dgm:pt>
    <dgm:pt modelId="{A1E17983-8708-4F97-817C-BB0262EF8BED}" type="pres">
      <dgm:prSet presAssocID="{65A7D993-46DA-4469-8F1D-84642E7E615A}" presName="sibTrans" presStyleLbl="sibTrans2D1" presStyleIdx="3" presStyleCnt="6"/>
      <dgm:spPr/>
    </dgm:pt>
    <dgm:pt modelId="{BAC681C8-9F61-4896-B7EA-D6C77F929DD0}" type="pres">
      <dgm:prSet presAssocID="{65A7D993-46DA-4469-8F1D-84642E7E615A}" presName="connectorText" presStyleLbl="sibTrans2D1" presStyleIdx="3" presStyleCnt="6"/>
      <dgm:spPr/>
    </dgm:pt>
    <dgm:pt modelId="{16800D94-7ACD-46CC-9F50-5452DC115A22}" type="pres">
      <dgm:prSet presAssocID="{03EBDCC6-D55D-4FBD-BD6A-B048BCCB2938}" presName="node" presStyleLbl="node1" presStyleIdx="4" presStyleCnt="6">
        <dgm:presLayoutVars>
          <dgm:bulletEnabled val="1"/>
        </dgm:presLayoutVars>
      </dgm:prSet>
      <dgm:spPr/>
    </dgm:pt>
    <dgm:pt modelId="{41268F45-A83B-4570-9F22-A7B681AC1216}" type="pres">
      <dgm:prSet presAssocID="{E3A980DF-DE2B-48ED-B78D-677DD648638C}" presName="sibTrans" presStyleLbl="sibTrans2D1" presStyleIdx="4" presStyleCnt="6"/>
      <dgm:spPr/>
    </dgm:pt>
    <dgm:pt modelId="{6916CD47-CF0E-4B38-9093-E1859204176F}" type="pres">
      <dgm:prSet presAssocID="{E3A980DF-DE2B-48ED-B78D-677DD648638C}" presName="connectorText" presStyleLbl="sibTrans2D1" presStyleIdx="4" presStyleCnt="6"/>
      <dgm:spPr/>
    </dgm:pt>
    <dgm:pt modelId="{863D9A9B-E518-4E86-AB1B-175FDC590E4E}" type="pres">
      <dgm:prSet presAssocID="{C8A26223-5F13-4C10-A83D-DC7038E8BD82}" presName="node" presStyleLbl="node1" presStyleIdx="5" presStyleCnt="6">
        <dgm:presLayoutVars>
          <dgm:bulletEnabled val="1"/>
        </dgm:presLayoutVars>
      </dgm:prSet>
      <dgm:spPr/>
    </dgm:pt>
    <dgm:pt modelId="{2063D887-3BFC-48A6-BC7E-E4D17DDF603C}" type="pres">
      <dgm:prSet presAssocID="{AEB2E817-D6D1-4A3F-AA60-A734C69F29AB}" presName="sibTrans" presStyleLbl="sibTrans2D1" presStyleIdx="5" presStyleCnt="6"/>
      <dgm:spPr/>
    </dgm:pt>
    <dgm:pt modelId="{419B0485-C35F-47F6-A2D4-E7BE924911FA}" type="pres">
      <dgm:prSet presAssocID="{AEB2E817-D6D1-4A3F-AA60-A734C69F29AB}" presName="connectorText" presStyleLbl="sibTrans2D1" presStyleIdx="5" presStyleCnt="6"/>
      <dgm:spPr/>
    </dgm:pt>
  </dgm:ptLst>
  <dgm:cxnLst>
    <dgm:cxn modelId="{E43AF500-769E-4AF9-9518-251D58283B28}" type="presOf" srcId="{46C6EA23-ECBF-44BC-B7AB-10351AD72039}" destId="{B1C10EE4-FF9D-4D17-839E-1960C157DDB3}" srcOrd="1" destOrd="0" presId="urn:microsoft.com/office/officeart/2005/8/layout/cycle2"/>
    <dgm:cxn modelId="{CF214B06-2927-4BC5-848E-B58A31D871F6}" srcId="{67524EC4-303C-4C45-9F95-0037EC216C9F}" destId="{03EBDCC6-D55D-4FBD-BD6A-B048BCCB2938}" srcOrd="4" destOrd="0" parTransId="{0C6B825B-C25A-44A4-B229-972E1A924688}" sibTransId="{E3A980DF-DE2B-48ED-B78D-677DD648638C}"/>
    <dgm:cxn modelId="{98425F06-0C9D-47D3-9764-006ACB1E68BC}" type="presOf" srcId="{3C310D3E-F207-458F-B9EC-EFF00B2FA507}" destId="{C90A151B-666C-4BF3-9ABD-C696A39FF4F7}" srcOrd="1" destOrd="0" presId="urn:microsoft.com/office/officeart/2005/8/layout/cycle2"/>
    <dgm:cxn modelId="{97A2EA1D-B50F-431E-997E-26E2D206E7A3}" type="presOf" srcId="{67524EC4-303C-4C45-9F95-0037EC216C9F}" destId="{1087843D-6703-49FB-BEC2-19176E3CBD80}" srcOrd="0" destOrd="0" presId="urn:microsoft.com/office/officeart/2005/8/layout/cycle2"/>
    <dgm:cxn modelId="{2F87F61E-308F-4196-822C-C9A294E05E55}" type="presOf" srcId="{65A7D993-46DA-4469-8F1D-84642E7E615A}" destId="{BAC681C8-9F61-4896-B7EA-D6C77F929DD0}" srcOrd="1" destOrd="0" presId="urn:microsoft.com/office/officeart/2005/8/layout/cycle2"/>
    <dgm:cxn modelId="{FB375323-512C-4720-9C19-14DDD084CF9D}" type="presOf" srcId="{A5FC5756-CCD4-429F-AD5C-73D825EDF9DB}" destId="{C294D1E9-ECC6-423B-A7DF-B8B0D282542D}" srcOrd="0" destOrd="0" presId="urn:microsoft.com/office/officeart/2005/8/layout/cycle2"/>
    <dgm:cxn modelId="{D293D126-1C28-4BD7-96D0-4F46F1F55FA7}" srcId="{67524EC4-303C-4C45-9F95-0037EC216C9F}" destId="{D109595A-5BC4-453E-AFD9-5234C73E78DF}" srcOrd="2" destOrd="0" parTransId="{4B1E4926-6E47-4D65-80EF-67DC741B2571}" sibTransId="{7450E614-1CAF-43B0-9182-6B3A9EF97E6F}"/>
    <dgm:cxn modelId="{B4453C2D-BE2D-4286-8792-BF8E248D39CC}" type="presOf" srcId="{2EB4477F-A0CE-49AC-A93A-A2BADCC138F5}" destId="{437EC314-572F-4C98-9173-8952753B95A5}" srcOrd="0" destOrd="0" presId="urn:microsoft.com/office/officeart/2005/8/layout/cycle2"/>
    <dgm:cxn modelId="{96254C2F-A80E-4FF5-8785-F172BE713A8E}" type="presOf" srcId="{3B0EF285-B8B2-4708-8ADB-B4DC6AC77582}" destId="{417F8065-24BE-4E6C-A084-1DD9F8A0A322}" srcOrd="0" destOrd="0" presId="urn:microsoft.com/office/officeart/2005/8/layout/cycle2"/>
    <dgm:cxn modelId="{D03F1E34-AB55-44E7-BD1D-DD03A48AB9CF}" type="presOf" srcId="{3C310D3E-F207-458F-B9EC-EFF00B2FA507}" destId="{91EFAD2F-1508-4A1F-BB1B-3C05E9D75515}" srcOrd="0" destOrd="0" presId="urn:microsoft.com/office/officeart/2005/8/layout/cycle2"/>
    <dgm:cxn modelId="{06F0CD35-7B6F-41FB-B8CC-4A7669A6F573}" type="presOf" srcId="{46C6EA23-ECBF-44BC-B7AB-10351AD72039}" destId="{04C820E7-4AC8-452B-B205-4FE9951ABF90}" srcOrd="0" destOrd="0" presId="urn:microsoft.com/office/officeart/2005/8/layout/cycle2"/>
    <dgm:cxn modelId="{3A663943-2C7F-400C-BBC6-A65E2BAE0E2F}" type="presOf" srcId="{D109595A-5BC4-453E-AFD9-5234C73E78DF}" destId="{4227B1AC-53A3-4CFE-9C4C-880F25583DDE}" srcOrd="0" destOrd="0" presId="urn:microsoft.com/office/officeart/2005/8/layout/cycle2"/>
    <dgm:cxn modelId="{7E17AC48-A8CF-4699-A2A0-A128CE7F163C}" type="presOf" srcId="{C8A26223-5F13-4C10-A83D-DC7038E8BD82}" destId="{863D9A9B-E518-4E86-AB1B-175FDC590E4E}" srcOrd="0" destOrd="0" presId="urn:microsoft.com/office/officeart/2005/8/layout/cycle2"/>
    <dgm:cxn modelId="{7329744B-ADC2-4ACB-89FA-F4BCF1E69F16}" srcId="{67524EC4-303C-4C45-9F95-0037EC216C9F}" destId="{C8A26223-5F13-4C10-A83D-DC7038E8BD82}" srcOrd="5" destOrd="0" parTransId="{D6DD2346-300D-4C32-9388-3586F0331DF7}" sibTransId="{AEB2E817-D6D1-4A3F-AA60-A734C69F29AB}"/>
    <dgm:cxn modelId="{17A0F251-0517-4FF9-8753-D26773C92A4F}" type="presOf" srcId="{E3A980DF-DE2B-48ED-B78D-677DD648638C}" destId="{6916CD47-CF0E-4B38-9093-E1859204176F}" srcOrd="1" destOrd="0" presId="urn:microsoft.com/office/officeart/2005/8/layout/cycle2"/>
    <dgm:cxn modelId="{B7DD2F68-3E8A-4899-ACA5-37A5ADA5CD55}" type="presOf" srcId="{AEB2E817-D6D1-4A3F-AA60-A734C69F29AB}" destId="{2063D887-3BFC-48A6-BC7E-E4D17DDF603C}" srcOrd="0" destOrd="0" presId="urn:microsoft.com/office/officeart/2005/8/layout/cycle2"/>
    <dgm:cxn modelId="{2CB22A6B-4A92-4D73-9573-66AFE294F03E}" type="presOf" srcId="{65A7D993-46DA-4469-8F1D-84642E7E615A}" destId="{A1E17983-8708-4F97-817C-BB0262EF8BED}" srcOrd="0" destOrd="0" presId="urn:microsoft.com/office/officeart/2005/8/layout/cycle2"/>
    <dgm:cxn modelId="{AE552871-1AB8-440F-8E1A-5A4978394002}" type="presOf" srcId="{7450E614-1CAF-43B0-9182-6B3A9EF97E6F}" destId="{FEFC512B-8DE2-4634-A0B6-0366BF75AA1B}" srcOrd="1" destOrd="0" presId="urn:microsoft.com/office/officeart/2005/8/layout/cycle2"/>
    <dgm:cxn modelId="{3848627D-AD32-46FB-BAA8-A275B5E3741C}" type="presOf" srcId="{AEB2E817-D6D1-4A3F-AA60-A734C69F29AB}" destId="{419B0485-C35F-47F6-A2D4-E7BE924911FA}" srcOrd="1" destOrd="0" presId="urn:microsoft.com/office/officeart/2005/8/layout/cycle2"/>
    <dgm:cxn modelId="{A9DD3E92-ED92-490C-8214-DB33606BFBAC}" type="presOf" srcId="{7450E614-1CAF-43B0-9182-6B3A9EF97E6F}" destId="{16EAB093-2D50-4A0A-9D7C-04ACE1636ED5}" srcOrd="0" destOrd="0" presId="urn:microsoft.com/office/officeart/2005/8/layout/cycle2"/>
    <dgm:cxn modelId="{205E26B3-399B-42E8-8C41-F5D6C664A2D3}" type="presOf" srcId="{03EBDCC6-D55D-4FBD-BD6A-B048BCCB2938}" destId="{16800D94-7ACD-46CC-9F50-5452DC115A22}" srcOrd="0" destOrd="0" presId="urn:microsoft.com/office/officeart/2005/8/layout/cycle2"/>
    <dgm:cxn modelId="{AD5606BA-BEE8-435E-874D-37940DA00ABC}" type="presOf" srcId="{E3A980DF-DE2B-48ED-B78D-677DD648638C}" destId="{41268F45-A83B-4570-9F22-A7B681AC1216}" srcOrd="0" destOrd="0" presId="urn:microsoft.com/office/officeart/2005/8/layout/cycle2"/>
    <dgm:cxn modelId="{E5B7E6EE-08D8-4F6E-B442-66909CE9C7AC}" srcId="{67524EC4-303C-4C45-9F95-0037EC216C9F}" destId="{A5FC5756-CCD4-429F-AD5C-73D825EDF9DB}" srcOrd="1" destOrd="0" parTransId="{61FADCD7-C81F-4B6D-89A2-5CDE710ADC07}" sibTransId="{46C6EA23-ECBF-44BC-B7AB-10351AD72039}"/>
    <dgm:cxn modelId="{5BC5E0F1-CBF7-4453-A2DA-5AAE2602DEE9}" srcId="{67524EC4-303C-4C45-9F95-0037EC216C9F}" destId="{2EB4477F-A0CE-49AC-A93A-A2BADCC138F5}" srcOrd="0" destOrd="0" parTransId="{918909F2-DB36-4946-9119-7838D6772911}" sibTransId="{3C310D3E-F207-458F-B9EC-EFF00B2FA507}"/>
    <dgm:cxn modelId="{41FF94FA-C140-4D11-9731-E4AF14A0568E}" srcId="{67524EC4-303C-4C45-9F95-0037EC216C9F}" destId="{3B0EF285-B8B2-4708-8ADB-B4DC6AC77582}" srcOrd="3" destOrd="0" parTransId="{48EF9A7D-BBDB-4607-BE03-333EFA4E3DD6}" sibTransId="{65A7D993-46DA-4469-8F1D-84642E7E615A}"/>
    <dgm:cxn modelId="{7DB434D3-7591-43AE-BD0D-5D9AC274CF05}" type="presParOf" srcId="{1087843D-6703-49FB-BEC2-19176E3CBD80}" destId="{437EC314-572F-4C98-9173-8952753B95A5}" srcOrd="0" destOrd="0" presId="urn:microsoft.com/office/officeart/2005/8/layout/cycle2"/>
    <dgm:cxn modelId="{9EADAF3E-D1F5-46C9-8BAF-D8E6E7E2ECD9}" type="presParOf" srcId="{1087843D-6703-49FB-BEC2-19176E3CBD80}" destId="{91EFAD2F-1508-4A1F-BB1B-3C05E9D75515}" srcOrd="1" destOrd="0" presId="urn:microsoft.com/office/officeart/2005/8/layout/cycle2"/>
    <dgm:cxn modelId="{FC9B2BF0-939C-4A6D-88BC-52D6AC24D6C3}" type="presParOf" srcId="{91EFAD2F-1508-4A1F-BB1B-3C05E9D75515}" destId="{C90A151B-666C-4BF3-9ABD-C696A39FF4F7}" srcOrd="0" destOrd="0" presId="urn:microsoft.com/office/officeart/2005/8/layout/cycle2"/>
    <dgm:cxn modelId="{C49F9B7A-B743-4BF9-A9B3-17E8DA9B475D}" type="presParOf" srcId="{1087843D-6703-49FB-BEC2-19176E3CBD80}" destId="{C294D1E9-ECC6-423B-A7DF-B8B0D282542D}" srcOrd="2" destOrd="0" presId="urn:microsoft.com/office/officeart/2005/8/layout/cycle2"/>
    <dgm:cxn modelId="{15212FEB-2294-4CE5-AF30-4D6D6D9BCF95}" type="presParOf" srcId="{1087843D-6703-49FB-BEC2-19176E3CBD80}" destId="{04C820E7-4AC8-452B-B205-4FE9951ABF90}" srcOrd="3" destOrd="0" presId="urn:microsoft.com/office/officeart/2005/8/layout/cycle2"/>
    <dgm:cxn modelId="{68B3D171-5EBA-48A5-9A7D-59E14043E026}" type="presParOf" srcId="{04C820E7-4AC8-452B-B205-4FE9951ABF90}" destId="{B1C10EE4-FF9D-4D17-839E-1960C157DDB3}" srcOrd="0" destOrd="0" presId="urn:microsoft.com/office/officeart/2005/8/layout/cycle2"/>
    <dgm:cxn modelId="{50A27FDA-A408-4F3F-AC39-0201857AFF34}" type="presParOf" srcId="{1087843D-6703-49FB-BEC2-19176E3CBD80}" destId="{4227B1AC-53A3-4CFE-9C4C-880F25583DDE}" srcOrd="4" destOrd="0" presId="urn:microsoft.com/office/officeart/2005/8/layout/cycle2"/>
    <dgm:cxn modelId="{1BEA3D4E-453A-49A2-8452-8FC3B6381238}" type="presParOf" srcId="{1087843D-6703-49FB-BEC2-19176E3CBD80}" destId="{16EAB093-2D50-4A0A-9D7C-04ACE1636ED5}" srcOrd="5" destOrd="0" presId="urn:microsoft.com/office/officeart/2005/8/layout/cycle2"/>
    <dgm:cxn modelId="{FEBAA0DD-922F-4D6C-ACFC-B6A89CA68BC2}" type="presParOf" srcId="{16EAB093-2D50-4A0A-9D7C-04ACE1636ED5}" destId="{FEFC512B-8DE2-4634-A0B6-0366BF75AA1B}" srcOrd="0" destOrd="0" presId="urn:microsoft.com/office/officeart/2005/8/layout/cycle2"/>
    <dgm:cxn modelId="{8748725B-62E8-42D0-A656-B0F2A0B8706E}" type="presParOf" srcId="{1087843D-6703-49FB-BEC2-19176E3CBD80}" destId="{417F8065-24BE-4E6C-A084-1DD9F8A0A322}" srcOrd="6" destOrd="0" presId="urn:microsoft.com/office/officeart/2005/8/layout/cycle2"/>
    <dgm:cxn modelId="{BB4F1242-1026-4374-8CE9-C2229DD7CE04}" type="presParOf" srcId="{1087843D-6703-49FB-BEC2-19176E3CBD80}" destId="{A1E17983-8708-4F97-817C-BB0262EF8BED}" srcOrd="7" destOrd="0" presId="urn:microsoft.com/office/officeart/2005/8/layout/cycle2"/>
    <dgm:cxn modelId="{CD307A93-211A-4EF5-810F-A803575341E7}" type="presParOf" srcId="{A1E17983-8708-4F97-817C-BB0262EF8BED}" destId="{BAC681C8-9F61-4896-B7EA-D6C77F929DD0}" srcOrd="0" destOrd="0" presId="urn:microsoft.com/office/officeart/2005/8/layout/cycle2"/>
    <dgm:cxn modelId="{C9E64B8D-DC46-4414-AFCD-7DEA6A39BD82}" type="presParOf" srcId="{1087843D-6703-49FB-BEC2-19176E3CBD80}" destId="{16800D94-7ACD-46CC-9F50-5452DC115A22}" srcOrd="8" destOrd="0" presId="urn:microsoft.com/office/officeart/2005/8/layout/cycle2"/>
    <dgm:cxn modelId="{B95D91B7-768E-4A54-8BE0-3928BF86E434}" type="presParOf" srcId="{1087843D-6703-49FB-BEC2-19176E3CBD80}" destId="{41268F45-A83B-4570-9F22-A7B681AC1216}" srcOrd="9" destOrd="0" presId="urn:microsoft.com/office/officeart/2005/8/layout/cycle2"/>
    <dgm:cxn modelId="{16A547E7-0E8C-4FD5-A4F7-AD4CA3982679}" type="presParOf" srcId="{41268F45-A83B-4570-9F22-A7B681AC1216}" destId="{6916CD47-CF0E-4B38-9093-E1859204176F}" srcOrd="0" destOrd="0" presId="urn:microsoft.com/office/officeart/2005/8/layout/cycle2"/>
    <dgm:cxn modelId="{06B60FDF-83DB-4462-B712-F86076680872}" type="presParOf" srcId="{1087843D-6703-49FB-BEC2-19176E3CBD80}" destId="{863D9A9B-E518-4E86-AB1B-175FDC590E4E}" srcOrd="10" destOrd="0" presId="urn:microsoft.com/office/officeart/2005/8/layout/cycle2"/>
    <dgm:cxn modelId="{0D9711C1-D804-4B72-A0CB-2E26A5836165}" type="presParOf" srcId="{1087843D-6703-49FB-BEC2-19176E3CBD80}" destId="{2063D887-3BFC-48A6-BC7E-E4D17DDF603C}" srcOrd="11" destOrd="0" presId="urn:microsoft.com/office/officeart/2005/8/layout/cycle2"/>
    <dgm:cxn modelId="{034042E3-9E26-4452-B7EB-E457F026BD57}" type="presParOf" srcId="{2063D887-3BFC-48A6-BC7E-E4D17DDF603C}" destId="{419B0485-C35F-47F6-A2D4-E7BE924911F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288CBC4-D075-44AE-B59B-FF208C907089}"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917168AB-6A2B-4C93-B7B3-413ADCDB0918}">
      <dgm:prSet phldrT="[Text]" custT="1"/>
      <dgm:spPr/>
      <dgm:t>
        <a:bodyPr/>
        <a:lstStyle/>
        <a:p>
          <a:r>
            <a:rPr lang="en-GB" sz="2400" dirty="0">
              <a:latin typeface="Arial" pitchFamily="34" charset="0"/>
              <a:cs typeface="Arial" pitchFamily="34" charset="0"/>
            </a:rPr>
            <a:t>Scaling</a:t>
          </a:r>
          <a:endParaRPr lang="en-US" sz="2400" dirty="0"/>
        </a:p>
      </dgm:t>
    </dgm:pt>
    <dgm:pt modelId="{5586D133-E5BE-433B-9A12-E6CED0D41B4A}" type="parTrans" cxnId="{12E04AA7-7A4C-4C51-BFD9-C96D7BB27AD1}">
      <dgm:prSet/>
      <dgm:spPr/>
      <dgm:t>
        <a:bodyPr/>
        <a:lstStyle/>
        <a:p>
          <a:endParaRPr lang="en-US" sz="2400"/>
        </a:p>
      </dgm:t>
    </dgm:pt>
    <dgm:pt modelId="{C61598B6-3CFA-4D8C-A9EE-BDB573D457DB}" type="sibTrans" cxnId="{12E04AA7-7A4C-4C51-BFD9-C96D7BB27AD1}">
      <dgm:prSet/>
      <dgm:spPr/>
      <dgm:t>
        <a:bodyPr/>
        <a:lstStyle/>
        <a:p>
          <a:endParaRPr lang="en-US" sz="2400"/>
        </a:p>
      </dgm:t>
    </dgm:pt>
    <dgm:pt modelId="{9A013E36-1E8F-4CD0-A866-F712E755F88D}">
      <dgm:prSet phldrT="[Text]" custT="1"/>
      <dgm:spPr/>
      <dgm:t>
        <a:bodyPr/>
        <a:lstStyle/>
        <a:p>
          <a:r>
            <a:rPr lang="en-GB" sz="2400" dirty="0">
              <a:latin typeface="Arial" pitchFamily="34" charset="0"/>
              <a:cs typeface="Arial" pitchFamily="34" charset="0"/>
            </a:rPr>
            <a:t>Cleanup</a:t>
          </a:r>
          <a:endParaRPr lang="en-US" sz="2400" dirty="0"/>
        </a:p>
      </dgm:t>
    </dgm:pt>
    <dgm:pt modelId="{6F3C6F22-A8A5-42CB-8ED5-9F0AC4BB920A}" type="parTrans" cxnId="{AD444641-04D3-471B-BE84-07B81EDD096B}">
      <dgm:prSet/>
      <dgm:spPr/>
      <dgm:t>
        <a:bodyPr/>
        <a:lstStyle/>
        <a:p>
          <a:endParaRPr lang="en-US" sz="2400"/>
        </a:p>
      </dgm:t>
    </dgm:pt>
    <dgm:pt modelId="{31A1DAA5-F4F1-44C7-886D-6BC42DB77EBB}" type="sibTrans" cxnId="{AD444641-04D3-471B-BE84-07B81EDD096B}">
      <dgm:prSet/>
      <dgm:spPr/>
      <dgm:t>
        <a:bodyPr/>
        <a:lstStyle/>
        <a:p>
          <a:endParaRPr lang="en-US" sz="2400"/>
        </a:p>
      </dgm:t>
    </dgm:pt>
    <dgm:pt modelId="{CD709EE5-242D-420A-8814-B7C422A5C3F3}">
      <dgm:prSet phldrT="[Text]" custT="1"/>
      <dgm:spPr/>
      <dgm:t>
        <a:bodyPr/>
        <a:lstStyle/>
        <a:p>
          <a:r>
            <a:rPr lang="en-GB" sz="2400" dirty="0">
              <a:latin typeface="Arial" pitchFamily="34" charset="0"/>
              <a:cs typeface="Arial" pitchFamily="34" charset="0"/>
            </a:rPr>
            <a:t>Mapping / Binning</a:t>
          </a:r>
          <a:endParaRPr lang="en-US" sz="2400" dirty="0"/>
        </a:p>
      </dgm:t>
    </dgm:pt>
    <dgm:pt modelId="{9B3DF262-2E7F-4C80-B1B5-AA9B2C479F40}" type="parTrans" cxnId="{8F5DFC8F-A752-4C3C-B92C-D2357FCE3F39}">
      <dgm:prSet/>
      <dgm:spPr/>
      <dgm:t>
        <a:bodyPr/>
        <a:lstStyle/>
        <a:p>
          <a:pPr rtl="1"/>
          <a:endParaRPr lang="he-IL"/>
        </a:p>
      </dgm:t>
    </dgm:pt>
    <dgm:pt modelId="{1819F1C3-585D-46D0-B81C-888134E41B66}" type="sibTrans" cxnId="{8F5DFC8F-A752-4C3C-B92C-D2357FCE3F39}">
      <dgm:prSet/>
      <dgm:spPr/>
      <dgm:t>
        <a:bodyPr/>
        <a:lstStyle/>
        <a:p>
          <a:pPr rtl="1"/>
          <a:endParaRPr lang="he-IL"/>
        </a:p>
      </dgm:t>
    </dgm:pt>
    <dgm:pt modelId="{03AE8802-6D4F-4CB0-8837-D9135F52A4E4}" type="pres">
      <dgm:prSet presAssocID="{5288CBC4-D075-44AE-B59B-FF208C907089}" presName="Name0" presStyleCnt="0">
        <dgm:presLayoutVars>
          <dgm:chMax val="7"/>
          <dgm:chPref val="7"/>
          <dgm:dir/>
        </dgm:presLayoutVars>
      </dgm:prSet>
      <dgm:spPr/>
    </dgm:pt>
    <dgm:pt modelId="{45A300E5-D397-49BC-9B55-920BEBF54144}" type="pres">
      <dgm:prSet presAssocID="{5288CBC4-D075-44AE-B59B-FF208C907089}" presName="Name1" presStyleCnt="0"/>
      <dgm:spPr/>
    </dgm:pt>
    <dgm:pt modelId="{EFDC6215-0B42-4655-B511-F9CFDDA3E5F5}" type="pres">
      <dgm:prSet presAssocID="{5288CBC4-D075-44AE-B59B-FF208C907089}" presName="cycle" presStyleCnt="0"/>
      <dgm:spPr/>
    </dgm:pt>
    <dgm:pt modelId="{B6BC3D78-07CB-42E7-9DE2-48794CBE7844}" type="pres">
      <dgm:prSet presAssocID="{5288CBC4-D075-44AE-B59B-FF208C907089}" presName="srcNode" presStyleLbl="node1" presStyleIdx="0" presStyleCnt="3"/>
      <dgm:spPr/>
    </dgm:pt>
    <dgm:pt modelId="{63FD1F75-ABE1-4BDA-9B7A-BC0E6DEB23E2}" type="pres">
      <dgm:prSet presAssocID="{5288CBC4-D075-44AE-B59B-FF208C907089}" presName="conn" presStyleLbl="parChTrans1D2" presStyleIdx="0" presStyleCnt="1"/>
      <dgm:spPr/>
    </dgm:pt>
    <dgm:pt modelId="{5B947252-583D-49E4-955B-33B410E242BB}" type="pres">
      <dgm:prSet presAssocID="{5288CBC4-D075-44AE-B59B-FF208C907089}" presName="extraNode" presStyleLbl="node1" presStyleIdx="0" presStyleCnt="3"/>
      <dgm:spPr/>
    </dgm:pt>
    <dgm:pt modelId="{BE2441B5-2FFB-4DD9-8860-CD43231C67C0}" type="pres">
      <dgm:prSet presAssocID="{5288CBC4-D075-44AE-B59B-FF208C907089}" presName="dstNode" presStyleLbl="node1" presStyleIdx="0" presStyleCnt="3"/>
      <dgm:spPr/>
    </dgm:pt>
    <dgm:pt modelId="{EC73074D-DF5E-4CC5-B351-0C13F1F8157C}" type="pres">
      <dgm:prSet presAssocID="{CD709EE5-242D-420A-8814-B7C422A5C3F3}" presName="text_1" presStyleLbl="node1" presStyleIdx="0" presStyleCnt="3" custScaleX="96481">
        <dgm:presLayoutVars>
          <dgm:bulletEnabled val="1"/>
        </dgm:presLayoutVars>
      </dgm:prSet>
      <dgm:spPr/>
    </dgm:pt>
    <dgm:pt modelId="{43E46C8A-BF69-4CDC-A47E-394C5B8BFFD1}" type="pres">
      <dgm:prSet presAssocID="{CD709EE5-242D-420A-8814-B7C422A5C3F3}" presName="accent_1" presStyleCnt="0"/>
      <dgm:spPr/>
    </dgm:pt>
    <dgm:pt modelId="{3076566E-3615-4882-843A-939EDED25F35}" type="pres">
      <dgm:prSet presAssocID="{CD709EE5-242D-420A-8814-B7C422A5C3F3}" presName="accentRepeatNode" presStyleLbl="solidFgAcc1" presStyleIdx="0" presStyleCnt="3"/>
      <dgm:spPr/>
    </dgm:pt>
    <dgm:pt modelId="{2A39764F-4B31-41E0-BAA7-B8C7B7EAE012}" type="pres">
      <dgm:prSet presAssocID="{917168AB-6A2B-4C93-B7B3-413ADCDB0918}" presName="text_2" presStyleLbl="node1" presStyleIdx="1" presStyleCnt="3">
        <dgm:presLayoutVars>
          <dgm:bulletEnabled val="1"/>
        </dgm:presLayoutVars>
      </dgm:prSet>
      <dgm:spPr/>
    </dgm:pt>
    <dgm:pt modelId="{44426F76-46B4-45A8-9469-3BB554CFE5D6}" type="pres">
      <dgm:prSet presAssocID="{917168AB-6A2B-4C93-B7B3-413ADCDB0918}" presName="accent_2" presStyleCnt="0"/>
      <dgm:spPr/>
    </dgm:pt>
    <dgm:pt modelId="{9892C184-C161-43A7-8760-BEBC82EB1288}" type="pres">
      <dgm:prSet presAssocID="{917168AB-6A2B-4C93-B7B3-413ADCDB0918}" presName="accentRepeatNode" presStyleLbl="solidFgAcc1" presStyleIdx="1" presStyleCnt="3"/>
      <dgm:spPr/>
    </dgm:pt>
    <dgm:pt modelId="{25BA9B71-BB2B-44C4-B85B-750954045106}" type="pres">
      <dgm:prSet presAssocID="{9A013E36-1E8F-4CD0-A866-F712E755F88D}" presName="text_3" presStyleLbl="node1" presStyleIdx="2" presStyleCnt="3">
        <dgm:presLayoutVars>
          <dgm:bulletEnabled val="1"/>
        </dgm:presLayoutVars>
      </dgm:prSet>
      <dgm:spPr/>
    </dgm:pt>
    <dgm:pt modelId="{BC5AA786-9234-446A-B3EB-6E693FC6B5FE}" type="pres">
      <dgm:prSet presAssocID="{9A013E36-1E8F-4CD0-A866-F712E755F88D}" presName="accent_3" presStyleCnt="0"/>
      <dgm:spPr/>
    </dgm:pt>
    <dgm:pt modelId="{3B307A58-37DE-41D7-BBDC-31B8BCE100D0}" type="pres">
      <dgm:prSet presAssocID="{9A013E36-1E8F-4CD0-A866-F712E755F88D}" presName="accentRepeatNode" presStyleLbl="solidFgAcc1" presStyleIdx="2" presStyleCnt="3"/>
      <dgm:spPr/>
    </dgm:pt>
  </dgm:ptLst>
  <dgm:cxnLst>
    <dgm:cxn modelId="{993FAA13-32D4-4126-96C6-0222AE56424D}" type="presOf" srcId="{917168AB-6A2B-4C93-B7B3-413ADCDB0918}" destId="{2A39764F-4B31-41E0-BAA7-B8C7B7EAE012}" srcOrd="0" destOrd="0" presId="urn:microsoft.com/office/officeart/2008/layout/VerticalCurvedList"/>
    <dgm:cxn modelId="{BEF27830-02AC-4750-BEEE-E64ADFDB15AC}" type="presOf" srcId="{CD709EE5-242D-420A-8814-B7C422A5C3F3}" destId="{EC73074D-DF5E-4CC5-B351-0C13F1F8157C}" srcOrd="0" destOrd="0" presId="urn:microsoft.com/office/officeart/2008/layout/VerticalCurvedList"/>
    <dgm:cxn modelId="{AD444641-04D3-471B-BE84-07B81EDD096B}" srcId="{5288CBC4-D075-44AE-B59B-FF208C907089}" destId="{9A013E36-1E8F-4CD0-A866-F712E755F88D}" srcOrd="2" destOrd="0" parTransId="{6F3C6F22-A8A5-42CB-8ED5-9F0AC4BB920A}" sibTransId="{31A1DAA5-F4F1-44C7-886D-6BC42DB77EBB}"/>
    <dgm:cxn modelId="{5A124C8F-37A1-4DD1-92E0-FE69B27D40A7}" type="presOf" srcId="{1819F1C3-585D-46D0-B81C-888134E41B66}" destId="{63FD1F75-ABE1-4BDA-9B7A-BC0E6DEB23E2}" srcOrd="0" destOrd="0" presId="urn:microsoft.com/office/officeart/2008/layout/VerticalCurvedList"/>
    <dgm:cxn modelId="{8F5DFC8F-A752-4C3C-B92C-D2357FCE3F39}" srcId="{5288CBC4-D075-44AE-B59B-FF208C907089}" destId="{CD709EE5-242D-420A-8814-B7C422A5C3F3}" srcOrd="0" destOrd="0" parTransId="{9B3DF262-2E7F-4C80-B1B5-AA9B2C479F40}" sibTransId="{1819F1C3-585D-46D0-B81C-888134E41B66}"/>
    <dgm:cxn modelId="{12E04AA7-7A4C-4C51-BFD9-C96D7BB27AD1}" srcId="{5288CBC4-D075-44AE-B59B-FF208C907089}" destId="{917168AB-6A2B-4C93-B7B3-413ADCDB0918}" srcOrd="1" destOrd="0" parTransId="{5586D133-E5BE-433B-9A12-E6CED0D41B4A}" sibTransId="{C61598B6-3CFA-4D8C-A9EE-BDB573D457DB}"/>
    <dgm:cxn modelId="{4FF000BF-AB30-444E-9AF0-E0D463875BC3}" type="presOf" srcId="{9A013E36-1E8F-4CD0-A866-F712E755F88D}" destId="{25BA9B71-BB2B-44C4-B85B-750954045106}" srcOrd="0" destOrd="0" presId="urn:microsoft.com/office/officeart/2008/layout/VerticalCurvedList"/>
    <dgm:cxn modelId="{AAE050E3-5110-4E97-B0EF-5A0BF917426B}" type="presOf" srcId="{5288CBC4-D075-44AE-B59B-FF208C907089}" destId="{03AE8802-6D4F-4CB0-8837-D9135F52A4E4}" srcOrd="0" destOrd="0" presId="urn:microsoft.com/office/officeart/2008/layout/VerticalCurvedList"/>
    <dgm:cxn modelId="{C64D20AE-37F0-451A-9454-2C29DD7DF375}" type="presParOf" srcId="{03AE8802-6D4F-4CB0-8837-D9135F52A4E4}" destId="{45A300E5-D397-49BC-9B55-920BEBF54144}" srcOrd="0" destOrd="0" presId="urn:microsoft.com/office/officeart/2008/layout/VerticalCurvedList"/>
    <dgm:cxn modelId="{5E52B334-95F5-44CD-8845-C9F3E78E8C3A}" type="presParOf" srcId="{45A300E5-D397-49BC-9B55-920BEBF54144}" destId="{EFDC6215-0B42-4655-B511-F9CFDDA3E5F5}" srcOrd="0" destOrd="0" presId="urn:microsoft.com/office/officeart/2008/layout/VerticalCurvedList"/>
    <dgm:cxn modelId="{07287945-D697-499F-9964-53C061C806AF}" type="presParOf" srcId="{EFDC6215-0B42-4655-B511-F9CFDDA3E5F5}" destId="{B6BC3D78-07CB-42E7-9DE2-48794CBE7844}" srcOrd="0" destOrd="0" presId="urn:microsoft.com/office/officeart/2008/layout/VerticalCurvedList"/>
    <dgm:cxn modelId="{ADE8E081-D835-4B31-9244-5E7684C71469}" type="presParOf" srcId="{EFDC6215-0B42-4655-B511-F9CFDDA3E5F5}" destId="{63FD1F75-ABE1-4BDA-9B7A-BC0E6DEB23E2}" srcOrd="1" destOrd="0" presId="urn:microsoft.com/office/officeart/2008/layout/VerticalCurvedList"/>
    <dgm:cxn modelId="{AEF16B03-B4EA-4236-92D7-7154801FD091}" type="presParOf" srcId="{EFDC6215-0B42-4655-B511-F9CFDDA3E5F5}" destId="{5B947252-583D-49E4-955B-33B410E242BB}" srcOrd="2" destOrd="0" presId="urn:microsoft.com/office/officeart/2008/layout/VerticalCurvedList"/>
    <dgm:cxn modelId="{9211359C-0F70-4C69-A0DE-8A2A0CE01401}" type="presParOf" srcId="{EFDC6215-0B42-4655-B511-F9CFDDA3E5F5}" destId="{BE2441B5-2FFB-4DD9-8860-CD43231C67C0}" srcOrd="3" destOrd="0" presId="urn:microsoft.com/office/officeart/2008/layout/VerticalCurvedList"/>
    <dgm:cxn modelId="{20CB25C7-E4E2-4C65-9D30-EA70CC161D43}" type="presParOf" srcId="{45A300E5-D397-49BC-9B55-920BEBF54144}" destId="{EC73074D-DF5E-4CC5-B351-0C13F1F8157C}" srcOrd="1" destOrd="0" presId="urn:microsoft.com/office/officeart/2008/layout/VerticalCurvedList"/>
    <dgm:cxn modelId="{684074B3-8817-4C15-8BA4-5194AD9900F8}" type="presParOf" srcId="{45A300E5-D397-49BC-9B55-920BEBF54144}" destId="{43E46C8A-BF69-4CDC-A47E-394C5B8BFFD1}" srcOrd="2" destOrd="0" presId="urn:microsoft.com/office/officeart/2008/layout/VerticalCurvedList"/>
    <dgm:cxn modelId="{67F0C1E1-1636-41B3-883E-DDA0280BF6FC}" type="presParOf" srcId="{43E46C8A-BF69-4CDC-A47E-394C5B8BFFD1}" destId="{3076566E-3615-4882-843A-939EDED25F35}" srcOrd="0" destOrd="0" presId="urn:microsoft.com/office/officeart/2008/layout/VerticalCurvedList"/>
    <dgm:cxn modelId="{3918514A-B367-4A22-8BD2-6B8457A160FB}" type="presParOf" srcId="{45A300E5-D397-49BC-9B55-920BEBF54144}" destId="{2A39764F-4B31-41E0-BAA7-B8C7B7EAE012}" srcOrd="3" destOrd="0" presId="urn:microsoft.com/office/officeart/2008/layout/VerticalCurvedList"/>
    <dgm:cxn modelId="{36BCBB0D-8406-488A-BC44-F267038FFBA0}" type="presParOf" srcId="{45A300E5-D397-49BC-9B55-920BEBF54144}" destId="{44426F76-46B4-45A8-9469-3BB554CFE5D6}" srcOrd="4" destOrd="0" presId="urn:microsoft.com/office/officeart/2008/layout/VerticalCurvedList"/>
    <dgm:cxn modelId="{312866FF-2CEC-41B2-96C3-8ADB1993EC07}" type="presParOf" srcId="{44426F76-46B4-45A8-9469-3BB554CFE5D6}" destId="{9892C184-C161-43A7-8760-BEBC82EB1288}" srcOrd="0" destOrd="0" presId="urn:microsoft.com/office/officeart/2008/layout/VerticalCurvedList"/>
    <dgm:cxn modelId="{EEECABDA-61A8-4A7F-9FA2-E9A4D50A63C0}" type="presParOf" srcId="{45A300E5-D397-49BC-9B55-920BEBF54144}" destId="{25BA9B71-BB2B-44C4-B85B-750954045106}" srcOrd="5" destOrd="0" presId="urn:microsoft.com/office/officeart/2008/layout/VerticalCurvedList"/>
    <dgm:cxn modelId="{B77FDC94-B890-4850-AA22-B84D6B1FE39C}" type="presParOf" srcId="{45A300E5-D397-49BC-9B55-920BEBF54144}" destId="{BC5AA786-9234-446A-B3EB-6E693FC6B5FE}" srcOrd="6" destOrd="0" presId="urn:microsoft.com/office/officeart/2008/layout/VerticalCurvedList"/>
    <dgm:cxn modelId="{B75DC69B-5966-4BB9-AA82-6041B02043C2}" type="presParOf" srcId="{BC5AA786-9234-446A-B3EB-6E693FC6B5FE}" destId="{3B307A58-37DE-41D7-BBDC-31B8BCE100D0}"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524EC4-303C-4C45-9F95-0037EC216C9F}"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2EB4477F-A0CE-49AC-A93A-A2BADCC138F5}">
      <dgm:prSet phldrT="[Text]" custT="1"/>
      <dgm:spPr>
        <a:solidFill>
          <a:schemeClr val="bg2">
            <a:lumMod val="75000"/>
          </a:schemeClr>
        </a:solidFill>
      </dgm:spPr>
      <dgm:t>
        <a:bodyPr/>
        <a:lstStyle/>
        <a:p>
          <a:r>
            <a:rPr lang="en-US" sz="1400" dirty="0"/>
            <a:t>Data </a:t>
          </a:r>
        </a:p>
        <a:p>
          <a:r>
            <a:rPr lang="en-US" sz="1400" dirty="0"/>
            <a:t>Hands On</a:t>
          </a:r>
        </a:p>
      </dgm:t>
    </dgm:pt>
    <dgm:pt modelId="{918909F2-DB36-4946-9119-7838D6772911}" type="parTrans" cxnId="{5BC5E0F1-CBF7-4453-A2DA-5AAE2602DEE9}">
      <dgm:prSet/>
      <dgm:spPr/>
      <dgm:t>
        <a:bodyPr/>
        <a:lstStyle/>
        <a:p>
          <a:endParaRPr lang="en-US"/>
        </a:p>
      </dgm:t>
    </dgm:pt>
    <dgm:pt modelId="{3C310D3E-F207-458F-B9EC-EFF00B2FA507}" type="sibTrans" cxnId="{5BC5E0F1-CBF7-4453-A2DA-5AAE2602DEE9}">
      <dgm:prSet/>
      <dgm:spPr/>
      <dgm:t>
        <a:bodyPr/>
        <a:lstStyle/>
        <a:p>
          <a:pPr rtl="0"/>
          <a:endParaRPr lang="en-US"/>
        </a:p>
      </dgm:t>
    </dgm:pt>
    <dgm:pt modelId="{A5FC5756-CCD4-429F-AD5C-73D825EDF9DB}">
      <dgm:prSet phldrT="[Text]" custT="1"/>
      <dgm:spPr>
        <a:solidFill>
          <a:srgbClr val="FFC000"/>
        </a:solidFill>
      </dgm:spPr>
      <dgm:t>
        <a:bodyPr/>
        <a:lstStyle/>
        <a:p>
          <a:r>
            <a:rPr lang="en-US" sz="2400" dirty="0"/>
            <a:t>Prepare Data</a:t>
          </a:r>
        </a:p>
      </dgm:t>
    </dgm:pt>
    <dgm:pt modelId="{61FADCD7-C81F-4B6D-89A2-5CDE710ADC07}" type="parTrans" cxnId="{E5B7E6EE-08D8-4F6E-B442-66909CE9C7AC}">
      <dgm:prSet/>
      <dgm:spPr/>
      <dgm:t>
        <a:bodyPr/>
        <a:lstStyle/>
        <a:p>
          <a:endParaRPr lang="en-US"/>
        </a:p>
      </dgm:t>
    </dgm:pt>
    <dgm:pt modelId="{46C6EA23-ECBF-44BC-B7AB-10351AD72039}" type="sibTrans" cxnId="{E5B7E6EE-08D8-4F6E-B442-66909CE9C7AC}">
      <dgm:prSet/>
      <dgm:spPr>
        <a:solidFill>
          <a:srgbClr val="FFC000"/>
        </a:solidFill>
      </dgm:spPr>
      <dgm:t>
        <a:bodyPr/>
        <a:lstStyle/>
        <a:p>
          <a:pPr rtl="0"/>
          <a:endParaRPr lang="en-US"/>
        </a:p>
      </dgm:t>
    </dgm:pt>
    <dgm:pt modelId="{D109595A-5BC4-453E-AFD9-5234C73E78DF}">
      <dgm:prSet phldrT="[Text]"/>
      <dgm:spPr/>
      <dgm:t>
        <a:bodyPr/>
        <a:lstStyle/>
        <a:p>
          <a:r>
            <a:rPr lang="en-US" dirty="0"/>
            <a:t>Learn</a:t>
          </a:r>
        </a:p>
      </dgm:t>
    </dgm:pt>
    <dgm:pt modelId="{4B1E4926-6E47-4D65-80EF-67DC741B2571}" type="parTrans" cxnId="{D293D126-1C28-4BD7-96D0-4F46F1F55FA7}">
      <dgm:prSet/>
      <dgm:spPr/>
      <dgm:t>
        <a:bodyPr/>
        <a:lstStyle/>
        <a:p>
          <a:endParaRPr lang="en-US"/>
        </a:p>
      </dgm:t>
    </dgm:pt>
    <dgm:pt modelId="{7450E614-1CAF-43B0-9182-6B3A9EF97E6F}" type="sibTrans" cxnId="{D293D126-1C28-4BD7-96D0-4F46F1F55FA7}">
      <dgm:prSet/>
      <dgm:spPr/>
      <dgm:t>
        <a:bodyPr/>
        <a:lstStyle/>
        <a:p>
          <a:pPr rtl="0"/>
          <a:endParaRPr lang="en-US"/>
        </a:p>
      </dgm:t>
    </dgm:pt>
    <dgm:pt modelId="{3B0EF285-B8B2-4708-8ADB-B4DC6AC77582}">
      <dgm:prSet phldrT="[Text]"/>
      <dgm:spPr/>
      <dgm:t>
        <a:bodyPr/>
        <a:lstStyle/>
        <a:p>
          <a:r>
            <a:rPr lang="en-US" dirty="0"/>
            <a:t>Evaluate</a:t>
          </a:r>
        </a:p>
      </dgm:t>
    </dgm:pt>
    <dgm:pt modelId="{48EF9A7D-BBDB-4607-BE03-333EFA4E3DD6}" type="parTrans" cxnId="{41FF94FA-C140-4D11-9731-E4AF14A0568E}">
      <dgm:prSet/>
      <dgm:spPr/>
      <dgm:t>
        <a:bodyPr/>
        <a:lstStyle/>
        <a:p>
          <a:endParaRPr lang="en-US"/>
        </a:p>
      </dgm:t>
    </dgm:pt>
    <dgm:pt modelId="{65A7D993-46DA-4469-8F1D-84642E7E615A}" type="sibTrans" cxnId="{41FF94FA-C140-4D11-9731-E4AF14A0568E}">
      <dgm:prSet/>
      <dgm:spPr/>
      <dgm:t>
        <a:bodyPr/>
        <a:lstStyle/>
        <a:p>
          <a:pPr rtl="0"/>
          <a:endParaRPr lang="en-US"/>
        </a:p>
      </dgm:t>
    </dgm:pt>
    <dgm:pt modelId="{03EBDCC6-D55D-4FBD-BD6A-B048BCCB2938}">
      <dgm:prSet phldrT="[Text]"/>
      <dgm:spPr/>
      <dgm:t>
        <a:bodyPr/>
        <a:lstStyle/>
        <a:p>
          <a:r>
            <a:rPr lang="en-US" dirty="0"/>
            <a:t>Deploy</a:t>
          </a:r>
        </a:p>
      </dgm:t>
    </dgm:pt>
    <dgm:pt modelId="{0C6B825B-C25A-44A4-B229-972E1A924688}" type="parTrans" cxnId="{CF214B06-2927-4BC5-848E-B58A31D871F6}">
      <dgm:prSet/>
      <dgm:spPr/>
      <dgm:t>
        <a:bodyPr/>
        <a:lstStyle/>
        <a:p>
          <a:endParaRPr lang="en-US"/>
        </a:p>
      </dgm:t>
    </dgm:pt>
    <dgm:pt modelId="{E3A980DF-DE2B-48ED-B78D-677DD648638C}" type="sibTrans" cxnId="{CF214B06-2927-4BC5-848E-B58A31D871F6}">
      <dgm:prSet/>
      <dgm:spPr/>
      <dgm:t>
        <a:bodyPr/>
        <a:lstStyle/>
        <a:p>
          <a:pPr rtl="0"/>
          <a:endParaRPr lang="en-US"/>
        </a:p>
      </dgm:t>
    </dgm:pt>
    <dgm:pt modelId="{C8A26223-5F13-4C10-A83D-DC7038E8BD82}">
      <dgm:prSet phldrT="[Text]"/>
      <dgm:spPr>
        <a:solidFill>
          <a:srgbClr val="92D050"/>
        </a:solidFill>
      </dgm:spPr>
      <dgm:t>
        <a:bodyPr/>
        <a:lstStyle/>
        <a:p>
          <a:r>
            <a:rPr lang="en-US" dirty="0"/>
            <a:t>Monitor</a:t>
          </a:r>
        </a:p>
      </dgm:t>
    </dgm:pt>
    <dgm:pt modelId="{D6DD2346-300D-4C32-9388-3586F0331DF7}" type="parTrans" cxnId="{7329744B-ADC2-4ACB-89FA-F4BCF1E69F16}">
      <dgm:prSet/>
      <dgm:spPr/>
      <dgm:t>
        <a:bodyPr/>
        <a:lstStyle/>
        <a:p>
          <a:endParaRPr lang="en-US"/>
        </a:p>
      </dgm:t>
    </dgm:pt>
    <dgm:pt modelId="{AEB2E817-D6D1-4A3F-AA60-A734C69F29AB}" type="sibTrans" cxnId="{7329744B-ADC2-4ACB-89FA-F4BCF1E69F16}">
      <dgm:prSet/>
      <dgm:spPr>
        <a:solidFill>
          <a:srgbClr val="92D050"/>
        </a:solidFill>
      </dgm:spPr>
      <dgm:t>
        <a:bodyPr/>
        <a:lstStyle/>
        <a:p>
          <a:pPr rtl="0"/>
          <a:endParaRPr lang="en-US"/>
        </a:p>
      </dgm:t>
    </dgm:pt>
    <dgm:pt modelId="{1087843D-6703-49FB-BEC2-19176E3CBD80}" type="pres">
      <dgm:prSet presAssocID="{67524EC4-303C-4C45-9F95-0037EC216C9F}" presName="cycle" presStyleCnt="0">
        <dgm:presLayoutVars>
          <dgm:dir/>
          <dgm:resizeHandles val="exact"/>
        </dgm:presLayoutVars>
      </dgm:prSet>
      <dgm:spPr/>
    </dgm:pt>
    <dgm:pt modelId="{437EC314-572F-4C98-9173-8952753B95A5}" type="pres">
      <dgm:prSet presAssocID="{2EB4477F-A0CE-49AC-A93A-A2BADCC138F5}" presName="node" presStyleLbl="node1" presStyleIdx="0" presStyleCnt="6">
        <dgm:presLayoutVars>
          <dgm:bulletEnabled val="1"/>
        </dgm:presLayoutVars>
      </dgm:prSet>
      <dgm:spPr/>
    </dgm:pt>
    <dgm:pt modelId="{91EFAD2F-1508-4A1F-BB1B-3C05E9D75515}" type="pres">
      <dgm:prSet presAssocID="{3C310D3E-F207-458F-B9EC-EFF00B2FA507}" presName="sibTrans" presStyleLbl="sibTrans2D1" presStyleIdx="0" presStyleCnt="6"/>
      <dgm:spPr/>
    </dgm:pt>
    <dgm:pt modelId="{C90A151B-666C-4BF3-9ABD-C696A39FF4F7}" type="pres">
      <dgm:prSet presAssocID="{3C310D3E-F207-458F-B9EC-EFF00B2FA507}" presName="connectorText" presStyleLbl="sibTrans2D1" presStyleIdx="0" presStyleCnt="6"/>
      <dgm:spPr/>
    </dgm:pt>
    <dgm:pt modelId="{C294D1E9-ECC6-423B-A7DF-B8B0D282542D}" type="pres">
      <dgm:prSet presAssocID="{A5FC5756-CCD4-429F-AD5C-73D825EDF9DB}" presName="node" presStyleLbl="node1" presStyleIdx="1" presStyleCnt="6" custScaleX="153318" custScaleY="151271">
        <dgm:presLayoutVars>
          <dgm:bulletEnabled val="1"/>
        </dgm:presLayoutVars>
      </dgm:prSet>
      <dgm:spPr/>
    </dgm:pt>
    <dgm:pt modelId="{04C820E7-4AC8-452B-B205-4FE9951ABF90}" type="pres">
      <dgm:prSet presAssocID="{46C6EA23-ECBF-44BC-B7AB-10351AD72039}" presName="sibTrans" presStyleLbl="sibTrans2D1" presStyleIdx="1" presStyleCnt="6"/>
      <dgm:spPr/>
    </dgm:pt>
    <dgm:pt modelId="{B1C10EE4-FF9D-4D17-839E-1960C157DDB3}" type="pres">
      <dgm:prSet presAssocID="{46C6EA23-ECBF-44BC-B7AB-10351AD72039}" presName="connectorText" presStyleLbl="sibTrans2D1" presStyleIdx="1" presStyleCnt="6"/>
      <dgm:spPr/>
    </dgm:pt>
    <dgm:pt modelId="{4227B1AC-53A3-4CFE-9C4C-880F25583DDE}" type="pres">
      <dgm:prSet presAssocID="{D109595A-5BC4-453E-AFD9-5234C73E78DF}" presName="node" presStyleLbl="node1" presStyleIdx="2" presStyleCnt="6">
        <dgm:presLayoutVars>
          <dgm:bulletEnabled val="1"/>
        </dgm:presLayoutVars>
      </dgm:prSet>
      <dgm:spPr/>
    </dgm:pt>
    <dgm:pt modelId="{16EAB093-2D50-4A0A-9D7C-04ACE1636ED5}" type="pres">
      <dgm:prSet presAssocID="{7450E614-1CAF-43B0-9182-6B3A9EF97E6F}" presName="sibTrans" presStyleLbl="sibTrans2D1" presStyleIdx="2" presStyleCnt="6"/>
      <dgm:spPr/>
    </dgm:pt>
    <dgm:pt modelId="{FEFC512B-8DE2-4634-A0B6-0366BF75AA1B}" type="pres">
      <dgm:prSet presAssocID="{7450E614-1CAF-43B0-9182-6B3A9EF97E6F}" presName="connectorText" presStyleLbl="sibTrans2D1" presStyleIdx="2" presStyleCnt="6"/>
      <dgm:spPr/>
    </dgm:pt>
    <dgm:pt modelId="{417F8065-24BE-4E6C-A084-1DD9F8A0A322}" type="pres">
      <dgm:prSet presAssocID="{3B0EF285-B8B2-4708-8ADB-B4DC6AC77582}" presName="node" presStyleLbl="node1" presStyleIdx="3" presStyleCnt="6">
        <dgm:presLayoutVars>
          <dgm:bulletEnabled val="1"/>
        </dgm:presLayoutVars>
      </dgm:prSet>
      <dgm:spPr/>
    </dgm:pt>
    <dgm:pt modelId="{A1E17983-8708-4F97-817C-BB0262EF8BED}" type="pres">
      <dgm:prSet presAssocID="{65A7D993-46DA-4469-8F1D-84642E7E615A}" presName="sibTrans" presStyleLbl="sibTrans2D1" presStyleIdx="3" presStyleCnt="6"/>
      <dgm:spPr/>
    </dgm:pt>
    <dgm:pt modelId="{BAC681C8-9F61-4896-B7EA-D6C77F929DD0}" type="pres">
      <dgm:prSet presAssocID="{65A7D993-46DA-4469-8F1D-84642E7E615A}" presName="connectorText" presStyleLbl="sibTrans2D1" presStyleIdx="3" presStyleCnt="6"/>
      <dgm:spPr/>
    </dgm:pt>
    <dgm:pt modelId="{16800D94-7ACD-46CC-9F50-5452DC115A22}" type="pres">
      <dgm:prSet presAssocID="{03EBDCC6-D55D-4FBD-BD6A-B048BCCB2938}" presName="node" presStyleLbl="node1" presStyleIdx="4" presStyleCnt="6">
        <dgm:presLayoutVars>
          <dgm:bulletEnabled val="1"/>
        </dgm:presLayoutVars>
      </dgm:prSet>
      <dgm:spPr/>
    </dgm:pt>
    <dgm:pt modelId="{41268F45-A83B-4570-9F22-A7B681AC1216}" type="pres">
      <dgm:prSet presAssocID="{E3A980DF-DE2B-48ED-B78D-677DD648638C}" presName="sibTrans" presStyleLbl="sibTrans2D1" presStyleIdx="4" presStyleCnt="6"/>
      <dgm:spPr/>
    </dgm:pt>
    <dgm:pt modelId="{6916CD47-CF0E-4B38-9093-E1859204176F}" type="pres">
      <dgm:prSet presAssocID="{E3A980DF-DE2B-48ED-B78D-677DD648638C}" presName="connectorText" presStyleLbl="sibTrans2D1" presStyleIdx="4" presStyleCnt="6"/>
      <dgm:spPr/>
    </dgm:pt>
    <dgm:pt modelId="{863D9A9B-E518-4E86-AB1B-175FDC590E4E}" type="pres">
      <dgm:prSet presAssocID="{C8A26223-5F13-4C10-A83D-DC7038E8BD82}" presName="node" presStyleLbl="node1" presStyleIdx="5" presStyleCnt="6">
        <dgm:presLayoutVars>
          <dgm:bulletEnabled val="1"/>
        </dgm:presLayoutVars>
      </dgm:prSet>
      <dgm:spPr/>
    </dgm:pt>
    <dgm:pt modelId="{2063D887-3BFC-48A6-BC7E-E4D17DDF603C}" type="pres">
      <dgm:prSet presAssocID="{AEB2E817-D6D1-4A3F-AA60-A734C69F29AB}" presName="sibTrans" presStyleLbl="sibTrans2D1" presStyleIdx="5" presStyleCnt="6"/>
      <dgm:spPr/>
    </dgm:pt>
    <dgm:pt modelId="{419B0485-C35F-47F6-A2D4-E7BE924911FA}" type="pres">
      <dgm:prSet presAssocID="{AEB2E817-D6D1-4A3F-AA60-A734C69F29AB}" presName="connectorText" presStyleLbl="sibTrans2D1" presStyleIdx="5" presStyleCnt="6"/>
      <dgm:spPr/>
    </dgm:pt>
  </dgm:ptLst>
  <dgm:cxnLst>
    <dgm:cxn modelId="{CF214B06-2927-4BC5-848E-B58A31D871F6}" srcId="{67524EC4-303C-4C45-9F95-0037EC216C9F}" destId="{03EBDCC6-D55D-4FBD-BD6A-B048BCCB2938}" srcOrd="4" destOrd="0" parTransId="{0C6B825B-C25A-44A4-B229-972E1A924688}" sibTransId="{E3A980DF-DE2B-48ED-B78D-677DD648638C}"/>
    <dgm:cxn modelId="{D80EBD06-C0CB-45A5-92E8-144B40C0901E}" type="presOf" srcId="{E3A980DF-DE2B-48ED-B78D-677DD648638C}" destId="{6916CD47-CF0E-4B38-9093-E1859204176F}" srcOrd="1" destOrd="0" presId="urn:microsoft.com/office/officeart/2005/8/layout/cycle2"/>
    <dgm:cxn modelId="{35A7FA0C-650E-402C-9BAC-C17C859FB49A}" type="presOf" srcId="{7450E614-1CAF-43B0-9182-6B3A9EF97E6F}" destId="{FEFC512B-8DE2-4634-A0B6-0366BF75AA1B}" srcOrd="1" destOrd="0" presId="urn:microsoft.com/office/officeart/2005/8/layout/cycle2"/>
    <dgm:cxn modelId="{B708DE11-B19C-43C9-9B46-09B1012B33D5}" type="presOf" srcId="{D109595A-5BC4-453E-AFD9-5234C73E78DF}" destId="{4227B1AC-53A3-4CFE-9C4C-880F25583DDE}" srcOrd="0" destOrd="0" presId="urn:microsoft.com/office/officeart/2005/8/layout/cycle2"/>
    <dgm:cxn modelId="{5465701D-7755-4303-9CC3-9DD793796222}" type="presOf" srcId="{65A7D993-46DA-4469-8F1D-84642E7E615A}" destId="{BAC681C8-9F61-4896-B7EA-D6C77F929DD0}" srcOrd="1" destOrd="0" presId="urn:microsoft.com/office/officeart/2005/8/layout/cycle2"/>
    <dgm:cxn modelId="{DB6DFE25-2641-4983-A558-A666F162E29A}" type="presOf" srcId="{A5FC5756-CCD4-429F-AD5C-73D825EDF9DB}" destId="{C294D1E9-ECC6-423B-A7DF-B8B0D282542D}" srcOrd="0" destOrd="0" presId="urn:microsoft.com/office/officeart/2005/8/layout/cycle2"/>
    <dgm:cxn modelId="{D293D126-1C28-4BD7-96D0-4F46F1F55FA7}" srcId="{67524EC4-303C-4C45-9F95-0037EC216C9F}" destId="{D109595A-5BC4-453E-AFD9-5234C73E78DF}" srcOrd="2" destOrd="0" parTransId="{4B1E4926-6E47-4D65-80EF-67DC741B2571}" sibTransId="{7450E614-1CAF-43B0-9182-6B3A9EF97E6F}"/>
    <dgm:cxn modelId="{0E68AB3A-92E5-4D7C-BACA-4314D1D0E8A0}" type="presOf" srcId="{67524EC4-303C-4C45-9F95-0037EC216C9F}" destId="{1087843D-6703-49FB-BEC2-19176E3CBD80}" srcOrd="0" destOrd="0" presId="urn:microsoft.com/office/officeart/2005/8/layout/cycle2"/>
    <dgm:cxn modelId="{4D7ACC3D-15DC-4992-9BEF-E4BF541A03D6}" type="presOf" srcId="{C8A26223-5F13-4C10-A83D-DC7038E8BD82}" destId="{863D9A9B-E518-4E86-AB1B-175FDC590E4E}" srcOrd="0" destOrd="0" presId="urn:microsoft.com/office/officeart/2005/8/layout/cycle2"/>
    <dgm:cxn modelId="{8F06034A-1C6E-4699-99E9-0FDF55E77D75}" type="presOf" srcId="{46C6EA23-ECBF-44BC-B7AB-10351AD72039}" destId="{B1C10EE4-FF9D-4D17-839E-1960C157DDB3}" srcOrd="1" destOrd="0" presId="urn:microsoft.com/office/officeart/2005/8/layout/cycle2"/>
    <dgm:cxn modelId="{7329744B-ADC2-4ACB-89FA-F4BCF1E69F16}" srcId="{67524EC4-303C-4C45-9F95-0037EC216C9F}" destId="{C8A26223-5F13-4C10-A83D-DC7038E8BD82}" srcOrd="5" destOrd="0" parTransId="{D6DD2346-300D-4C32-9388-3586F0331DF7}" sibTransId="{AEB2E817-D6D1-4A3F-AA60-A734C69F29AB}"/>
    <dgm:cxn modelId="{707B7067-2CFF-433F-8FCD-DCE222C2F7E3}" type="presOf" srcId="{3C310D3E-F207-458F-B9EC-EFF00B2FA507}" destId="{91EFAD2F-1508-4A1F-BB1B-3C05E9D75515}" srcOrd="0" destOrd="0" presId="urn:microsoft.com/office/officeart/2005/8/layout/cycle2"/>
    <dgm:cxn modelId="{AE8C0390-6720-4E5D-BA9D-9B86D1C5189C}" type="presOf" srcId="{2EB4477F-A0CE-49AC-A93A-A2BADCC138F5}" destId="{437EC314-572F-4C98-9173-8952753B95A5}" srcOrd="0" destOrd="0" presId="urn:microsoft.com/office/officeart/2005/8/layout/cycle2"/>
    <dgm:cxn modelId="{DCD02B99-2778-4D41-8840-C0AEEB6A2EAF}" type="presOf" srcId="{65A7D993-46DA-4469-8F1D-84642E7E615A}" destId="{A1E17983-8708-4F97-817C-BB0262EF8BED}" srcOrd="0" destOrd="0" presId="urn:microsoft.com/office/officeart/2005/8/layout/cycle2"/>
    <dgm:cxn modelId="{238DFCA5-0813-4AC4-B9EB-952B89A8B7AB}" type="presOf" srcId="{3C310D3E-F207-458F-B9EC-EFF00B2FA507}" destId="{C90A151B-666C-4BF3-9ABD-C696A39FF4F7}" srcOrd="1" destOrd="0" presId="urn:microsoft.com/office/officeart/2005/8/layout/cycle2"/>
    <dgm:cxn modelId="{A86376BF-63A7-47D4-9C03-157AE51027AA}" type="presOf" srcId="{7450E614-1CAF-43B0-9182-6B3A9EF97E6F}" destId="{16EAB093-2D50-4A0A-9D7C-04ACE1636ED5}" srcOrd="0" destOrd="0" presId="urn:microsoft.com/office/officeart/2005/8/layout/cycle2"/>
    <dgm:cxn modelId="{311C2EC6-285F-44B3-89ED-0ADC770094D1}" type="presOf" srcId="{3B0EF285-B8B2-4708-8ADB-B4DC6AC77582}" destId="{417F8065-24BE-4E6C-A084-1DD9F8A0A322}" srcOrd="0" destOrd="0" presId="urn:microsoft.com/office/officeart/2005/8/layout/cycle2"/>
    <dgm:cxn modelId="{4B3DE7CA-968D-481A-89AE-24F4A585B318}" type="presOf" srcId="{AEB2E817-D6D1-4A3F-AA60-A734C69F29AB}" destId="{419B0485-C35F-47F6-A2D4-E7BE924911FA}" srcOrd="1" destOrd="0" presId="urn:microsoft.com/office/officeart/2005/8/layout/cycle2"/>
    <dgm:cxn modelId="{349B55D0-4C23-4D0B-9847-075FCC17F04E}" type="presOf" srcId="{03EBDCC6-D55D-4FBD-BD6A-B048BCCB2938}" destId="{16800D94-7ACD-46CC-9F50-5452DC115A22}" srcOrd="0" destOrd="0" presId="urn:microsoft.com/office/officeart/2005/8/layout/cycle2"/>
    <dgm:cxn modelId="{A1CE91D4-5E54-41D8-A058-4521C31BC66F}" type="presOf" srcId="{AEB2E817-D6D1-4A3F-AA60-A734C69F29AB}" destId="{2063D887-3BFC-48A6-BC7E-E4D17DDF603C}" srcOrd="0" destOrd="0" presId="urn:microsoft.com/office/officeart/2005/8/layout/cycle2"/>
    <dgm:cxn modelId="{34CD26DB-868A-42B6-9E30-1ED1FEB2C91E}" type="presOf" srcId="{E3A980DF-DE2B-48ED-B78D-677DD648638C}" destId="{41268F45-A83B-4570-9F22-A7B681AC1216}" srcOrd="0" destOrd="0" presId="urn:microsoft.com/office/officeart/2005/8/layout/cycle2"/>
    <dgm:cxn modelId="{407195DF-9895-41EE-BB57-653AA8CC2D17}" type="presOf" srcId="{46C6EA23-ECBF-44BC-B7AB-10351AD72039}" destId="{04C820E7-4AC8-452B-B205-4FE9951ABF90}" srcOrd="0" destOrd="0" presId="urn:microsoft.com/office/officeart/2005/8/layout/cycle2"/>
    <dgm:cxn modelId="{E5B7E6EE-08D8-4F6E-B442-66909CE9C7AC}" srcId="{67524EC4-303C-4C45-9F95-0037EC216C9F}" destId="{A5FC5756-CCD4-429F-AD5C-73D825EDF9DB}" srcOrd="1" destOrd="0" parTransId="{61FADCD7-C81F-4B6D-89A2-5CDE710ADC07}" sibTransId="{46C6EA23-ECBF-44BC-B7AB-10351AD72039}"/>
    <dgm:cxn modelId="{5BC5E0F1-CBF7-4453-A2DA-5AAE2602DEE9}" srcId="{67524EC4-303C-4C45-9F95-0037EC216C9F}" destId="{2EB4477F-A0CE-49AC-A93A-A2BADCC138F5}" srcOrd="0" destOrd="0" parTransId="{918909F2-DB36-4946-9119-7838D6772911}" sibTransId="{3C310D3E-F207-458F-B9EC-EFF00B2FA507}"/>
    <dgm:cxn modelId="{41FF94FA-C140-4D11-9731-E4AF14A0568E}" srcId="{67524EC4-303C-4C45-9F95-0037EC216C9F}" destId="{3B0EF285-B8B2-4708-8ADB-B4DC6AC77582}" srcOrd="3" destOrd="0" parTransId="{48EF9A7D-BBDB-4607-BE03-333EFA4E3DD6}" sibTransId="{65A7D993-46DA-4469-8F1D-84642E7E615A}"/>
    <dgm:cxn modelId="{99C2A1C2-BB7D-4BC5-9268-98CB9300A1DD}" type="presParOf" srcId="{1087843D-6703-49FB-BEC2-19176E3CBD80}" destId="{437EC314-572F-4C98-9173-8952753B95A5}" srcOrd="0" destOrd="0" presId="urn:microsoft.com/office/officeart/2005/8/layout/cycle2"/>
    <dgm:cxn modelId="{421C9661-4FB0-4918-BF72-EF5E856496E5}" type="presParOf" srcId="{1087843D-6703-49FB-BEC2-19176E3CBD80}" destId="{91EFAD2F-1508-4A1F-BB1B-3C05E9D75515}" srcOrd="1" destOrd="0" presId="urn:microsoft.com/office/officeart/2005/8/layout/cycle2"/>
    <dgm:cxn modelId="{5D0EFAF3-B449-4B11-AF05-AEB6BD1B6DC2}" type="presParOf" srcId="{91EFAD2F-1508-4A1F-BB1B-3C05E9D75515}" destId="{C90A151B-666C-4BF3-9ABD-C696A39FF4F7}" srcOrd="0" destOrd="0" presId="urn:microsoft.com/office/officeart/2005/8/layout/cycle2"/>
    <dgm:cxn modelId="{72C3798C-7A33-4A41-A59D-25F4042A7F7E}" type="presParOf" srcId="{1087843D-6703-49FB-BEC2-19176E3CBD80}" destId="{C294D1E9-ECC6-423B-A7DF-B8B0D282542D}" srcOrd="2" destOrd="0" presId="urn:microsoft.com/office/officeart/2005/8/layout/cycle2"/>
    <dgm:cxn modelId="{3F95C979-0927-4490-B4B8-C6FF33FE89EE}" type="presParOf" srcId="{1087843D-6703-49FB-BEC2-19176E3CBD80}" destId="{04C820E7-4AC8-452B-B205-4FE9951ABF90}" srcOrd="3" destOrd="0" presId="urn:microsoft.com/office/officeart/2005/8/layout/cycle2"/>
    <dgm:cxn modelId="{24531AE1-A45D-4461-8836-EB41E0E46DFC}" type="presParOf" srcId="{04C820E7-4AC8-452B-B205-4FE9951ABF90}" destId="{B1C10EE4-FF9D-4D17-839E-1960C157DDB3}" srcOrd="0" destOrd="0" presId="urn:microsoft.com/office/officeart/2005/8/layout/cycle2"/>
    <dgm:cxn modelId="{E6D054F4-C221-4CD6-B956-C2F82E875AC3}" type="presParOf" srcId="{1087843D-6703-49FB-BEC2-19176E3CBD80}" destId="{4227B1AC-53A3-4CFE-9C4C-880F25583DDE}" srcOrd="4" destOrd="0" presId="urn:microsoft.com/office/officeart/2005/8/layout/cycle2"/>
    <dgm:cxn modelId="{9574A45E-4022-4135-9F4F-053C6B618411}" type="presParOf" srcId="{1087843D-6703-49FB-BEC2-19176E3CBD80}" destId="{16EAB093-2D50-4A0A-9D7C-04ACE1636ED5}" srcOrd="5" destOrd="0" presId="urn:microsoft.com/office/officeart/2005/8/layout/cycle2"/>
    <dgm:cxn modelId="{00FD2DAA-98B2-44F0-A6F9-5F8B28908543}" type="presParOf" srcId="{16EAB093-2D50-4A0A-9D7C-04ACE1636ED5}" destId="{FEFC512B-8DE2-4634-A0B6-0366BF75AA1B}" srcOrd="0" destOrd="0" presId="urn:microsoft.com/office/officeart/2005/8/layout/cycle2"/>
    <dgm:cxn modelId="{1968DE9D-C3C6-43CA-83B3-18108A38EE68}" type="presParOf" srcId="{1087843D-6703-49FB-BEC2-19176E3CBD80}" destId="{417F8065-24BE-4E6C-A084-1DD9F8A0A322}" srcOrd="6" destOrd="0" presId="urn:microsoft.com/office/officeart/2005/8/layout/cycle2"/>
    <dgm:cxn modelId="{BC979C18-7220-400F-B346-DDC39FE4204C}" type="presParOf" srcId="{1087843D-6703-49FB-BEC2-19176E3CBD80}" destId="{A1E17983-8708-4F97-817C-BB0262EF8BED}" srcOrd="7" destOrd="0" presId="urn:microsoft.com/office/officeart/2005/8/layout/cycle2"/>
    <dgm:cxn modelId="{EE227824-804E-4D80-8E75-6855665B4539}" type="presParOf" srcId="{A1E17983-8708-4F97-817C-BB0262EF8BED}" destId="{BAC681C8-9F61-4896-B7EA-D6C77F929DD0}" srcOrd="0" destOrd="0" presId="urn:microsoft.com/office/officeart/2005/8/layout/cycle2"/>
    <dgm:cxn modelId="{3DF7BA9A-A027-4E97-B5C8-EB142C33086C}" type="presParOf" srcId="{1087843D-6703-49FB-BEC2-19176E3CBD80}" destId="{16800D94-7ACD-46CC-9F50-5452DC115A22}" srcOrd="8" destOrd="0" presId="urn:microsoft.com/office/officeart/2005/8/layout/cycle2"/>
    <dgm:cxn modelId="{DA69938E-074F-4C58-9DF3-561A29838EB8}" type="presParOf" srcId="{1087843D-6703-49FB-BEC2-19176E3CBD80}" destId="{41268F45-A83B-4570-9F22-A7B681AC1216}" srcOrd="9" destOrd="0" presId="urn:microsoft.com/office/officeart/2005/8/layout/cycle2"/>
    <dgm:cxn modelId="{7D84720A-A906-4F8F-ABC5-ACF71F268319}" type="presParOf" srcId="{41268F45-A83B-4570-9F22-A7B681AC1216}" destId="{6916CD47-CF0E-4B38-9093-E1859204176F}" srcOrd="0" destOrd="0" presId="urn:microsoft.com/office/officeart/2005/8/layout/cycle2"/>
    <dgm:cxn modelId="{11230A81-35B0-4380-9F73-A09933AD00A4}" type="presParOf" srcId="{1087843D-6703-49FB-BEC2-19176E3CBD80}" destId="{863D9A9B-E518-4E86-AB1B-175FDC590E4E}" srcOrd="10" destOrd="0" presId="urn:microsoft.com/office/officeart/2005/8/layout/cycle2"/>
    <dgm:cxn modelId="{B375D644-CA30-4E98-A9FD-13C5B205083B}" type="presParOf" srcId="{1087843D-6703-49FB-BEC2-19176E3CBD80}" destId="{2063D887-3BFC-48A6-BC7E-E4D17DDF603C}" srcOrd="11" destOrd="0" presId="urn:microsoft.com/office/officeart/2005/8/layout/cycle2"/>
    <dgm:cxn modelId="{FB79D06F-0D22-400F-8DA9-2FFACF2D6E53}" type="presParOf" srcId="{2063D887-3BFC-48A6-BC7E-E4D17DDF603C}" destId="{419B0485-C35F-47F6-A2D4-E7BE924911F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41604C-75BC-49B1-A70F-21C4C9186C9C}" type="doc">
      <dgm:prSet loTypeId="urn:microsoft.com/office/officeart/2005/8/layout/rings+Icon#1" loCatId="relationship" qsTypeId="urn:microsoft.com/office/officeart/2005/8/quickstyle/simple1" qsCatId="simple" csTypeId="urn:microsoft.com/office/officeart/2005/8/colors/colorful3" csCatId="colorful" phldr="1"/>
      <dgm:spPr/>
    </dgm:pt>
    <dgm:pt modelId="{6FBFDD92-84C2-470E-9E8D-7CBE25D71794}">
      <dgm:prSet phldrT="[Text]" custT="1"/>
      <dgm:spPr>
        <a:solidFill>
          <a:schemeClr val="accent5">
            <a:lumMod val="75000"/>
            <a:alpha val="50000"/>
          </a:schemeClr>
        </a:solidFill>
        <a:ln w="57150">
          <a:solidFill>
            <a:srgbClr val="FFFF00"/>
          </a:solidFill>
          <a:prstDash val="solid"/>
        </a:ln>
      </dgm:spPr>
      <dgm:t>
        <a:bodyPr/>
        <a:lstStyle/>
        <a:p>
          <a:pPr rtl="0"/>
          <a:endParaRPr lang="en-US" sz="2400" dirty="0">
            <a:solidFill>
              <a:schemeClr val="tx1">
                <a:lumMod val="85000"/>
                <a:lumOff val="15000"/>
              </a:schemeClr>
            </a:solidFill>
          </a:endParaRPr>
        </a:p>
      </dgm:t>
    </dgm:pt>
    <dgm:pt modelId="{1D7882F4-A2FD-4E16-BDFC-73BD81D33537}" type="parTrans" cxnId="{01E4A14A-C5A7-4BBA-84C8-0545EF9AD785}">
      <dgm:prSet/>
      <dgm:spPr/>
      <dgm:t>
        <a:bodyPr/>
        <a:lstStyle/>
        <a:p>
          <a:endParaRPr lang="en-US" sz="1400">
            <a:solidFill>
              <a:schemeClr val="tx1">
                <a:lumMod val="85000"/>
                <a:lumOff val="15000"/>
              </a:schemeClr>
            </a:solidFill>
          </a:endParaRPr>
        </a:p>
      </dgm:t>
    </dgm:pt>
    <dgm:pt modelId="{14C8B15C-07F8-44C3-9072-B9A25E90ECC2}" type="sibTrans" cxnId="{01E4A14A-C5A7-4BBA-84C8-0545EF9AD785}">
      <dgm:prSet/>
      <dgm:spPr/>
      <dgm:t>
        <a:bodyPr/>
        <a:lstStyle/>
        <a:p>
          <a:endParaRPr lang="en-US" sz="1400">
            <a:solidFill>
              <a:schemeClr val="tx1">
                <a:lumMod val="85000"/>
                <a:lumOff val="15000"/>
              </a:schemeClr>
            </a:solidFill>
          </a:endParaRPr>
        </a:p>
      </dgm:t>
    </dgm:pt>
    <dgm:pt modelId="{4953E16E-B402-4D06-BA8C-240C3D08DD9D}">
      <dgm:prSet phldrT="[Text]" custT="1"/>
      <dgm:spPr>
        <a:solidFill>
          <a:srgbClr val="7030A0">
            <a:alpha val="50000"/>
          </a:srgbClr>
        </a:solidFill>
        <a:ln w="57150">
          <a:solidFill>
            <a:srgbClr val="FFFF00"/>
          </a:solidFill>
          <a:prstDash val="solid"/>
        </a:ln>
      </dgm:spPr>
      <dgm:t>
        <a:bodyPr/>
        <a:lstStyle/>
        <a:p>
          <a:pPr rtl="0"/>
          <a:endParaRPr lang="en-US" sz="2400" dirty="0">
            <a:solidFill>
              <a:schemeClr val="tx1">
                <a:lumMod val="85000"/>
                <a:lumOff val="15000"/>
              </a:schemeClr>
            </a:solidFill>
          </a:endParaRPr>
        </a:p>
      </dgm:t>
    </dgm:pt>
    <dgm:pt modelId="{807AC151-636C-4198-8C76-E5778DCCE16F}" type="parTrans" cxnId="{3C75DE5A-B112-4D1C-8464-33F52308FCE6}">
      <dgm:prSet/>
      <dgm:spPr/>
      <dgm:t>
        <a:bodyPr/>
        <a:lstStyle/>
        <a:p>
          <a:endParaRPr lang="en-US" sz="1400">
            <a:solidFill>
              <a:schemeClr val="tx1">
                <a:lumMod val="85000"/>
                <a:lumOff val="15000"/>
              </a:schemeClr>
            </a:solidFill>
          </a:endParaRPr>
        </a:p>
      </dgm:t>
    </dgm:pt>
    <dgm:pt modelId="{0E55FBFD-5053-4A59-B66A-14D0AF4844AF}" type="sibTrans" cxnId="{3C75DE5A-B112-4D1C-8464-33F52308FCE6}">
      <dgm:prSet/>
      <dgm:spPr/>
      <dgm:t>
        <a:bodyPr/>
        <a:lstStyle/>
        <a:p>
          <a:endParaRPr lang="en-US" sz="1400">
            <a:solidFill>
              <a:schemeClr val="tx1">
                <a:lumMod val="85000"/>
                <a:lumOff val="15000"/>
              </a:schemeClr>
            </a:solidFill>
          </a:endParaRPr>
        </a:p>
      </dgm:t>
    </dgm:pt>
    <dgm:pt modelId="{18CF08E9-DF95-49D7-9285-A15DF915116C}">
      <dgm:prSet phldrT="[Text]" custT="1"/>
      <dgm:spPr>
        <a:solidFill>
          <a:schemeClr val="accent1">
            <a:lumMod val="60000"/>
            <a:lumOff val="40000"/>
            <a:alpha val="50000"/>
          </a:schemeClr>
        </a:solidFill>
      </dgm:spPr>
      <dgm:t>
        <a:bodyPr/>
        <a:lstStyle/>
        <a:p>
          <a:endParaRPr lang="en-US" sz="2400" dirty="0">
            <a:solidFill>
              <a:schemeClr val="tx1">
                <a:lumMod val="85000"/>
                <a:lumOff val="15000"/>
              </a:schemeClr>
            </a:solidFill>
          </a:endParaRPr>
        </a:p>
      </dgm:t>
    </dgm:pt>
    <dgm:pt modelId="{FAA01E96-E7E9-4CFF-8AD4-24FFACF7E8E5}" type="sibTrans" cxnId="{91B4F70F-9922-4B71-BCD3-DF76402009CB}">
      <dgm:prSet/>
      <dgm:spPr/>
      <dgm:t>
        <a:bodyPr/>
        <a:lstStyle/>
        <a:p>
          <a:endParaRPr lang="en-US" sz="1400">
            <a:solidFill>
              <a:schemeClr val="tx1">
                <a:lumMod val="85000"/>
                <a:lumOff val="15000"/>
              </a:schemeClr>
            </a:solidFill>
          </a:endParaRPr>
        </a:p>
      </dgm:t>
    </dgm:pt>
    <dgm:pt modelId="{72DC054E-7A62-4668-A3C9-E90380248DAF}" type="parTrans" cxnId="{91B4F70F-9922-4B71-BCD3-DF76402009CB}">
      <dgm:prSet/>
      <dgm:spPr/>
      <dgm:t>
        <a:bodyPr/>
        <a:lstStyle/>
        <a:p>
          <a:endParaRPr lang="en-US" sz="1400">
            <a:solidFill>
              <a:schemeClr val="tx1">
                <a:lumMod val="85000"/>
                <a:lumOff val="15000"/>
              </a:schemeClr>
            </a:solidFill>
          </a:endParaRPr>
        </a:p>
      </dgm:t>
    </dgm:pt>
    <dgm:pt modelId="{15464887-1BE1-4A70-8CA3-1A05800A9036}" type="pres">
      <dgm:prSet presAssocID="{7141604C-75BC-49B1-A70F-21C4C9186C9C}" presName="Name0" presStyleCnt="0">
        <dgm:presLayoutVars>
          <dgm:chMax val="7"/>
          <dgm:dir/>
          <dgm:resizeHandles val="exact"/>
        </dgm:presLayoutVars>
      </dgm:prSet>
      <dgm:spPr/>
    </dgm:pt>
    <dgm:pt modelId="{B6E3D58B-56A6-40AC-A909-C913C63474E3}" type="pres">
      <dgm:prSet presAssocID="{7141604C-75BC-49B1-A70F-21C4C9186C9C}" presName="ellipse1" presStyleLbl="vennNode1" presStyleIdx="0" presStyleCnt="3" custLinFactNeighborX="18012">
        <dgm:presLayoutVars>
          <dgm:bulletEnabled val="1"/>
        </dgm:presLayoutVars>
      </dgm:prSet>
      <dgm:spPr/>
    </dgm:pt>
    <dgm:pt modelId="{F8265A3E-C72F-4CF1-BBE7-8C47A7E31DEF}" type="pres">
      <dgm:prSet presAssocID="{7141604C-75BC-49B1-A70F-21C4C9186C9C}" presName="ellipse2" presStyleLbl="vennNode1" presStyleIdx="1" presStyleCnt="3" custLinFactNeighborY="-15642">
        <dgm:presLayoutVars>
          <dgm:bulletEnabled val="1"/>
        </dgm:presLayoutVars>
      </dgm:prSet>
      <dgm:spPr/>
    </dgm:pt>
    <dgm:pt modelId="{8340A072-6598-4A4F-B4F2-F12B6FEF62FC}" type="pres">
      <dgm:prSet presAssocID="{7141604C-75BC-49B1-A70F-21C4C9186C9C}" presName="ellipse3" presStyleLbl="vennNode1" presStyleIdx="2" presStyleCnt="3" custLinFactNeighborX="-15666">
        <dgm:presLayoutVars>
          <dgm:bulletEnabled val="1"/>
        </dgm:presLayoutVars>
      </dgm:prSet>
      <dgm:spPr/>
    </dgm:pt>
  </dgm:ptLst>
  <dgm:cxnLst>
    <dgm:cxn modelId="{91B4F70F-9922-4B71-BCD3-DF76402009CB}" srcId="{7141604C-75BC-49B1-A70F-21C4C9186C9C}" destId="{18CF08E9-DF95-49D7-9285-A15DF915116C}" srcOrd="2" destOrd="0" parTransId="{72DC054E-7A62-4668-A3C9-E90380248DAF}" sibTransId="{FAA01E96-E7E9-4CFF-8AD4-24FFACF7E8E5}"/>
    <dgm:cxn modelId="{01E4A14A-C5A7-4BBA-84C8-0545EF9AD785}" srcId="{7141604C-75BC-49B1-A70F-21C4C9186C9C}" destId="{6FBFDD92-84C2-470E-9E8D-7CBE25D71794}" srcOrd="0" destOrd="0" parTransId="{1D7882F4-A2FD-4E16-BDFC-73BD81D33537}" sibTransId="{14C8B15C-07F8-44C3-9072-B9A25E90ECC2}"/>
    <dgm:cxn modelId="{3C75DE5A-B112-4D1C-8464-33F52308FCE6}" srcId="{7141604C-75BC-49B1-A70F-21C4C9186C9C}" destId="{4953E16E-B402-4D06-BA8C-240C3D08DD9D}" srcOrd="1" destOrd="0" parTransId="{807AC151-636C-4198-8C76-E5778DCCE16F}" sibTransId="{0E55FBFD-5053-4A59-B66A-14D0AF4844AF}"/>
    <dgm:cxn modelId="{DCAC556A-079B-4840-A7E2-DC5CF367F569}" type="presOf" srcId="{18CF08E9-DF95-49D7-9285-A15DF915116C}" destId="{8340A072-6598-4A4F-B4F2-F12B6FEF62FC}" srcOrd="0" destOrd="0" presId="urn:microsoft.com/office/officeart/2005/8/layout/rings+Icon#1"/>
    <dgm:cxn modelId="{373D32AB-8B19-4E9F-B564-18B59E0F90D1}" type="presOf" srcId="{4953E16E-B402-4D06-BA8C-240C3D08DD9D}" destId="{F8265A3E-C72F-4CF1-BBE7-8C47A7E31DEF}" srcOrd="0" destOrd="0" presId="urn:microsoft.com/office/officeart/2005/8/layout/rings+Icon#1"/>
    <dgm:cxn modelId="{1C8AD1B3-024C-4406-A404-4268F236C9AB}" type="presOf" srcId="{7141604C-75BC-49B1-A70F-21C4C9186C9C}" destId="{15464887-1BE1-4A70-8CA3-1A05800A9036}" srcOrd="0" destOrd="0" presId="urn:microsoft.com/office/officeart/2005/8/layout/rings+Icon#1"/>
    <dgm:cxn modelId="{95FB2CDB-B536-45AA-BCF5-37A45522DDEE}" type="presOf" srcId="{6FBFDD92-84C2-470E-9E8D-7CBE25D71794}" destId="{B6E3D58B-56A6-40AC-A909-C913C63474E3}" srcOrd="0" destOrd="0" presId="urn:microsoft.com/office/officeart/2005/8/layout/rings+Icon#1"/>
    <dgm:cxn modelId="{6342F5E2-AF6D-4E0C-B8F6-ADB58DE56A55}" type="presParOf" srcId="{15464887-1BE1-4A70-8CA3-1A05800A9036}" destId="{B6E3D58B-56A6-40AC-A909-C913C63474E3}" srcOrd="0" destOrd="0" presId="urn:microsoft.com/office/officeart/2005/8/layout/rings+Icon#1"/>
    <dgm:cxn modelId="{1C4C4DA8-FD09-470E-8F60-4A815D600F83}" type="presParOf" srcId="{15464887-1BE1-4A70-8CA3-1A05800A9036}" destId="{F8265A3E-C72F-4CF1-BBE7-8C47A7E31DEF}" srcOrd="1" destOrd="0" presId="urn:microsoft.com/office/officeart/2005/8/layout/rings+Icon#1"/>
    <dgm:cxn modelId="{9795B4D6-8196-483C-AAA0-8B97CC5D9CB5}" type="presParOf" srcId="{15464887-1BE1-4A70-8CA3-1A05800A9036}" destId="{8340A072-6598-4A4F-B4F2-F12B6FEF62FC}" srcOrd="2" destOrd="0" presId="urn:microsoft.com/office/officeart/2005/8/layout/rings+Ic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41604C-75BC-49B1-A70F-21C4C9186C9C}" type="doc">
      <dgm:prSet loTypeId="urn:microsoft.com/office/officeart/2005/8/layout/rings+Icon#1" loCatId="relationship" qsTypeId="urn:microsoft.com/office/officeart/2005/8/quickstyle/simple1" qsCatId="simple" csTypeId="urn:microsoft.com/office/officeart/2005/8/colors/colorful3" csCatId="colorful" phldr="1"/>
      <dgm:spPr/>
    </dgm:pt>
    <dgm:pt modelId="{6FBFDD92-84C2-470E-9E8D-7CBE25D71794}">
      <dgm:prSet phldrT="[Text]" custT="1"/>
      <dgm:spPr>
        <a:solidFill>
          <a:schemeClr val="accent5">
            <a:lumMod val="75000"/>
            <a:alpha val="50000"/>
          </a:schemeClr>
        </a:solidFill>
        <a:ln w="76200">
          <a:solidFill>
            <a:srgbClr val="FFFF00"/>
          </a:solidFill>
          <a:prstDash val="solid"/>
        </a:ln>
      </dgm:spPr>
      <dgm:t>
        <a:bodyPr/>
        <a:lstStyle/>
        <a:p>
          <a:pPr rtl="0"/>
          <a:endParaRPr lang="en-US" sz="2400" dirty="0">
            <a:solidFill>
              <a:schemeClr val="tx1">
                <a:lumMod val="85000"/>
                <a:lumOff val="15000"/>
              </a:schemeClr>
            </a:solidFill>
          </a:endParaRPr>
        </a:p>
      </dgm:t>
    </dgm:pt>
    <dgm:pt modelId="{1D7882F4-A2FD-4E16-BDFC-73BD81D33537}" type="parTrans" cxnId="{01E4A14A-C5A7-4BBA-84C8-0545EF9AD785}">
      <dgm:prSet/>
      <dgm:spPr/>
      <dgm:t>
        <a:bodyPr/>
        <a:lstStyle/>
        <a:p>
          <a:endParaRPr lang="en-US" sz="1400">
            <a:solidFill>
              <a:schemeClr val="tx1">
                <a:lumMod val="85000"/>
                <a:lumOff val="15000"/>
              </a:schemeClr>
            </a:solidFill>
          </a:endParaRPr>
        </a:p>
      </dgm:t>
    </dgm:pt>
    <dgm:pt modelId="{14C8B15C-07F8-44C3-9072-B9A25E90ECC2}" type="sibTrans" cxnId="{01E4A14A-C5A7-4BBA-84C8-0545EF9AD785}">
      <dgm:prSet/>
      <dgm:spPr/>
      <dgm:t>
        <a:bodyPr/>
        <a:lstStyle/>
        <a:p>
          <a:endParaRPr lang="en-US" sz="1400">
            <a:solidFill>
              <a:schemeClr val="tx1">
                <a:lumMod val="85000"/>
                <a:lumOff val="15000"/>
              </a:schemeClr>
            </a:solidFill>
          </a:endParaRPr>
        </a:p>
      </dgm:t>
    </dgm:pt>
    <dgm:pt modelId="{18CF08E9-DF95-49D7-9285-A15DF915116C}">
      <dgm:prSet phldrT="[Text]" custT="1"/>
      <dgm:spPr>
        <a:solidFill>
          <a:schemeClr val="accent1">
            <a:lumMod val="60000"/>
            <a:lumOff val="40000"/>
            <a:alpha val="50000"/>
          </a:schemeClr>
        </a:solidFill>
        <a:ln>
          <a:noFill/>
        </a:ln>
      </dgm:spPr>
      <dgm:t>
        <a:bodyPr/>
        <a:lstStyle/>
        <a:p>
          <a:endParaRPr lang="en-US" sz="2400" dirty="0">
            <a:solidFill>
              <a:schemeClr val="tx1">
                <a:lumMod val="85000"/>
                <a:lumOff val="15000"/>
              </a:schemeClr>
            </a:solidFill>
          </a:endParaRPr>
        </a:p>
      </dgm:t>
    </dgm:pt>
    <dgm:pt modelId="{FAA01E96-E7E9-4CFF-8AD4-24FFACF7E8E5}" type="sibTrans" cxnId="{91B4F70F-9922-4B71-BCD3-DF76402009CB}">
      <dgm:prSet/>
      <dgm:spPr/>
      <dgm:t>
        <a:bodyPr/>
        <a:lstStyle/>
        <a:p>
          <a:endParaRPr lang="en-US" sz="1400">
            <a:solidFill>
              <a:schemeClr val="tx1">
                <a:lumMod val="85000"/>
                <a:lumOff val="15000"/>
              </a:schemeClr>
            </a:solidFill>
          </a:endParaRPr>
        </a:p>
      </dgm:t>
    </dgm:pt>
    <dgm:pt modelId="{72DC054E-7A62-4668-A3C9-E90380248DAF}" type="parTrans" cxnId="{91B4F70F-9922-4B71-BCD3-DF76402009CB}">
      <dgm:prSet/>
      <dgm:spPr/>
      <dgm:t>
        <a:bodyPr/>
        <a:lstStyle/>
        <a:p>
          <a:endParaRPr lang="en-US" sz="1400">
            <a:solidFill>
              <a:schemeClr val="tx1">
                <a:lumMod val="85000"/>
                <a:lumOff val="15000"/>
              </a:schemeClr>
            </a:solidFill>
          </a:endParaRPr>
        </a:p>
      </dgm:t>
    </dgm:pt>
    <dgm:pt modelId="{4953E16E-B402-4D06-BA8C-240C3D08DD9D}">
      <dgm:prSet phldrT="[Text]" custT="1"/>
      <dgm:spPr>
        <a:solidFill>
          <a:srgbClr val="92D050">
            <a:alpha val="50000"/>
          </a:srgbClr>
        </a:solidFill>
        <a:ln w="57150">
          <a:solidFill>
            <a:srgbClr val="FFFF00"/>
          </a:solidFill>
          <a:prstDash val="solid"/>
        </a:ln>
      </dgm:spPr>
      <dgm:t>
        <a:bodyPr/>
        <a:lstStyle/>
        <a:p>
          <a:pPr rtl="0"/>
          <a:endParaRPr lang="en-US" sz="2400" dirty="0">
            <a:solidFill>
              <a:schemeClr val="tx1">
                <a:lumMod val="85000"/>
                <a:lumOff val="15000"/>
              </a:schemeClr>
            </a:solidFill>
          </a:endParaRPr>
        </a:p>
      </dgm:t>
    </dgm:pt>
    <dgm:pt modelId="{0E55FBFD-5053-4A59-B66A-14D0AF4844AF}" type="sibTrans" cxnId="{3C75DE5A-B112-4D1C-8464-33F52308FCE6}">
      <dgm:prSet/>
      <dgm:spPr/>
      <dgm:t>
        <a:bodyPr/>
        <a:lstStyle/>
        <a:p>
          <a:endParaRPr lang="en-US" sz="1400">
            <a:solidFill>
              <a:schemeClr val="tx1">
                <a:lumMod val="85000"/>
                <a:lumOff val="15000"/>
              </a:schemeClr>
            </a:solidFill>
          </a:endParaRPr>
        </a:p>
      </dgm:t>
    </dgm:pt>
    <dgm:pt modelId="{807AC151-636C-4198-8C76-E5778DCCE16F}" type="parTrans" cxnId="{3C75DE5A-B112-4D1C-8464-33F52308FCE6}">
      <dgm:prSet/>
      <dgm:spPr/>
      <dgm:t>
        <a:bodyPr/>
        <a:lstStyle/>
        <a:p>
          <a:endParaRPr lang="en-US" sz="1400">
            <a:solidFill>
              <a:schemeClr val="tx1">
                <a:lumMod val="85000"/>
                <a:lumOff val="15000"/>
              </a:schemeClr>
            </a:solidFill>
          </a:endParaRPr>
        </a:p>
      </dgm:t>
    </dgm:pt>
    <dgm:pt modelId="{15464887-1BE1-4A70-8CA3-1A05800A9036}" type="pres">
      <dgm:prSet presAssocID="{7141604C-75BC-49B1-A70F-21C4C9186C9C}" presName="Name0" presStyleCnt="0">
        <dgm:presLayoutVars>
          <dgm:chMax val="7"/>
          <dgm:dir/>
          <dgm:resizeHandles val="exact"/>
        </dgm:presLayoutVars>
      </dgm:prSet>
      <dgm:spPr/>
    </dgm:pt>
    <dgm:pt modelId="{B6E3D58B-56A6-40AC-A909-C913C63474E3}" type="pres">
      <dgm:prSet presAssocID="{7141604C-75BC-49B1-A70F-21C4C9186C9C}" presName="ellipse1" presStyleLbl="vennNode1" presStyleIdx="0" presStyleCnt="3" custScaleX="98345" custScaleY="102830" custLinFactNeighborX="18012">
        <dgm:presLayoutVars>
          <dgm:bulletEnabled val="1"/>
        </dgm:presLayoutVars>
      </dgm:prSet>
      <dgm:spPr/>
    </dgm:pt>
    <dgm:pt modelId="{F8265A3E-C72F-4CF1-BBE7-8C47A7E31DEF}" type="pres">
      <dgm:prSet presAssocID="{7141604C-75BC-49B1-A70F-21C4C9186C9C}" presName="ellipse2" presStyleLbl="vennNode1" presStyleIdx="1" presStyleCnt="3" custLinFactNeighborY="-15642">
        <dgm:presLayoutVars>
          <dgm:bulletEnabled val="1"/>
        </dgm:presLayoutVars>
      </dgm:prSet>
      <dgm:spPr/>
    </dgm:pt>
    <dgm:pt modelId="{8340A072-6598-4A4F-B4F2-F12B6FEF62FC}" type="pres">
      <dgm:prSet presAssocID="{7141604C-75BC-49B1-A70F-21C4C9186C9C}" presName="ellipse3" presStyleLbl="vennNode1" presStyleIdx="2" presStyleCnt="3" custLinFactNeighborX="-15666">
        <dgm:presLayoutVars>
          <dgm:bulletEnabled val="1"/>
        </dgm:presLayoutVars>
      </dgm:prSet>
      <dgm:spPr/>
    </dgm:pt>
  </dgm:ptLst>
  <dgm:cxnLst>
    <dgm:cxn modelId="{91B4F70F-9922-4B71-BCD3-DF76402009CB}" srcId="{7141604C-75BC-49B1-A70F-21C4C9186C9C}" destId="{18CF08E9-DF95-49D7-9285-A15DF915116C}" srcOrd="2" destOrd="0" parTransId="{72DC054E-7A62-4668-A3C9-E90380248DAF}" sibTransId="{FAA01E96-E7E9-4CFF-8AD4-24FFACF7E8E5}"/>
    <dgm:cxn modelId="{5DE03B1C-03F1-43FE-9BE3-BD61C11EDF53}" type="presOf" srcId="{7141604C-75BC-49B1-A70F-21C4C9186C9C}" destId="{15464887-1BE1-4A70-8CA3-1A05800A9036}" srcOrd="0" destOrd="0" presId="urn:microsoft.com/office/officeart/2005/8/layout/rings+Icon#1"/>
    <dgm:cxn modelId="{01E4A14A-C5A7-4BBA-84C8-0545EF9AD785}" srcId="{7141604C-75BC-49B1-A70F-21C4C9186C9C}" destId="{6FBFDD92-84C2-470E-9E8D-7CBE25D71794}" srcOrd="0" destOrd="0" parTransId="{1D7882F4-A2FD-4E16-BDFC-73BD81D33537}" sibTransId="{14C8B15C-07F8-44C3-9072-B9A25E90ECC2}"/>
    <dgm:cxn modelId="{3C75DE5A-B112-4D1C-8464-33F52308FCE6}" srcId="{7141604C-75BC-49B1-A70F-21C4C9186C9C}" destId="{4953E16E-B402-4D06-BA8C-240C3D08DD9D}" srcOrd="1" destOrd="0" parTransId="{807AC151-636C-4198-8C76-E5778DCCE16F}" sibTransId="{0E55FBFD-5053-4A59-B66A-14D0AF4844AF}"/>
    <dgm:cxn modelId="{007C3A61-9C52-43E8-937F-B1FF3B55B7D0}" type="presOf" srcId="{18CF08E9-DF95-49D7-9285-A15DF915116C}" destId="{8340A072-6598-4A4F-B4F2-F12B6FEF62FC}" srcOrd="0" destOrd="0" presId="urn:microsoft.com/office/officeart/2005/8/layout/rings+Icon#1"/>
    <dgm:cxn modelId="{057321C4-7B3F-47C0-9626-826224607BBA}" type="presOf" srcId="{4953E16E-B402-4D06-BA8C-240C3D08DD9D}" destId="{F8265A3E-C72F-4CF1-BBE7-8C47A7E31DEF}" srcOrd="0" destOrd="0" presId="urn:microsoft.com/office/officeart/2005/8/layout/rings+Icon#1"/>
    <dgm:cxn modelId="{D68690C4-1D7A-4C63-BF9E-23704A3D3EC1}" type="presOf" srcId="{6FBFDD92-84C2-470E-9E8D-7CBE25D71794}" destId="{B6E3D58B-56A6-40AC-A909-C913C63474E3}" srcOrd="0" destOrd="0" presId="urn:microsoft.com/office/officeart/2005/8/layout/rings+Icon#1"/>
    <dgm:cxn modelId="{80013F14-0064-4BDA-90C8-3A4C8EC3300D}" type="presParOf" srcId="{15464887-1BE1-4A70-8CA3-1A05800A9036}" destId="{B6E3D58B-56A6-40AC-A909-C913C63474E3}" srcOrd="0" destOrd="0" presId="urn:microsoft.com/office/officeart/2005/8/layout/rings+Icon#1"/>
    <dgm:cxn modelId="{8CD37329-9045-41E7-B7ED-E04D5615FFD7}" type="presParOf" srcId="{15464887-1BE1-4A70-8CA3-1A05800A9036}" destId="{F8265A3E-C72F-4CF1-BBE7-8C47A7E31DEF}" srcOrd="1" destOrd="0" presId="urn:microsoft.com/office/officeart/2005/8/layout/rings+Icon#1"/>
    <dgm:cxn modelId="{A9FE0586-8203-4C61-8785-F69D84DA2409}" type="presParOf" srcId="{15464887-1BE1-4A70-8CA3-1A05800A9036}" destId="{8340A072-6598-4A4F-B4F2-F12B6FEF62FC}" srcOrd="2" destOrd="0" presId="urn:microsoft.com/office/officeart/2005/8/layout/rings+Ic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7524EC4-303C-4C45-9F95-0037EC216C9F}"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2EB4477F-A0CE-49AC-A93A-A2BADCC138F5}">
      <dgm:prSet phldrT="[Text]" custT="1"/>
      <dgm:spPr>
        <a:solidFill>
          <a:schemeClr val="bg2">
            <a:lumMod val="75000"/>
          </a:schemeClr>
        </a:solidFill>
      </dgm:spPr>
      <dgm:t>
        <a:bodyPr/>
        <a:lstStyle/>
        <a:p>
          <a:r>
            <a:rPr lang="en-US" sz="1400" dirty="0"/>
            <a:t>Data</a:t>
          </a:r>
        </a:p>
        <a:p>
          <a:r>
            <a:rPr lang="en-US" sz="1400" dirty="0"/>
            <a:t>Hands On</a:t>
          </a:r>
        </a:p>
      </dgm:t>
    </dgm:pt>
    <dgm:pt modelId="{918909F2-DB36-4946-9119-7838D6772911}" type="parTrans" cxnId="{5BC5E0F1-CBF7-4453-A2DA-5AAE2602DEE9}">
      <dgm:prSet/>
      <dgm:spPr/>
      <dgm:t>
        <a:bodyPr/>
        <a:lstStyle/>
        <a:p>
          <a:endParaRPr lang="en-US"/>
        </a:p>
      </dgm:t>
    </dgm:pt>
    <dgm:pt modelId="{3C310D3E-F207-458F-B9EC-EFF00B2FA507}" type="sibTrans" cxnId="{5BC5E0F1-CBF7-4453-A2DA-5AAE2602DEE9}">
      <dgm:prSet/>
      <dgm:spPr/>
      <dgm:t>
        <a:bodyPr/>
        <a:lstStyle/>
        <a:p>
          <a:endParaRPr lang="en-US"/>
        </a:p>
      </dgm:t>
    </dgm:pt>
    <dgm:pt modelId="{A5FC5756-CCD4-429F-AD5C-73D825EDF9DB}">
      <dgm:prSet phldrT="[Text]" custT="1"/>
      <dgm:spPr>
        <a:solidFill>
          <a:srgbClr val="FFC000"/>
        </a:solidFill>
      </dgm:spPr>
      <dgm:t>
        <a:bodyPr/>
        <a:lstStyle/>
        <a:p>
          <a:r>
            <a:rPr lang="en-US" sz="2800" dirty="0"/>
            <a:t>Prepare Data</a:t>
          </a:r>
        </a:p>
      </dgm:t>
    </dgm:pt>
    <dgm:pt modelId="{61FADCD7-C81F-4B6D-89A2-5CDE710ADC07}" type="parTrans" cxnId="{E5B7E6EE-08D8-4F6E-B442-66909CE9C7AC}">
      <dgm:prSet/>
      <dgm:spPr/>
      <dgm:t>
        <a:bodyPr/>
        <a:lstStyle/>
        <a:p>
          <a:endParaRPr lang="en-US"/>
        </a:p>
      </dgm:t>
    </dgm:pt>
    <dgm:pt modelId="{46C6EA23-ECBF-44BC-B7AB-10351AD72039}" type="sibTrans" cxnId="{E5B7E6EE-08D8-4F6E-B442-66909CE9C7AC}">
      <dgm:prSet/>
      <dgm:spPr>
        <a:solidFill>
          <a:srgbClr val="FFC000"/>
        </a:solidFill>
      </dgm:spPr>
      <dgm:t>
        <a:bodyPr/>
        <a:lstStyle/>
        <a:p>
          <a:endParaRPr lang="en-US"/>
        </a:p>
      </dgm:t>
    </dgm:pt>
    <dgm:pt modelId="{D109595A-5BC4-453E-AFD9-5234C73E78DF}">
      <dgm:prSet phldrT="[Text]"/>
      <dgm:spPr/>
      <dgm:t>
        <a:bodyPr/>
        <a:lstStyle/>
        <a:p>
          <a:r>
            <a:rPr lang="en-US" dirty="0"/>
            <a:t>Learn</a:t>
          </a:r>
        </a:p>
      </dgm:t>
    </dgm:pt>
    <dgm:pt modelId="{4B1E4926-6E47-4D65-80EF-67DC741B2571}" type="parTrans" cxnId="{D293D126-1C28-4BD7-96D0-4F46F1F55FA7}">
      <dgm:prSet/>
      <dgm:spPr/>
      <dgm:t>
        <a:bodyPr/>
        <a:lstStyle/>
        <a:p>
          <a:endParaRPr lang="en-US"/>
        </a:p>
      </dgm:t>
    </dgm:pt>
    <dgm:pt modelId="{7450E614-1CAF-43B0-9182-6B3A9EF97E6F}" type="sibTrans" cxnId="{D293D126-1C28-4BD7-96D0-4F46F1F55FA7}">
      <dgm:prSet/>
      <dgm:spPr/>
      <dgm:t>
        <a:bodyPr/>
        <a:lstStyle/>
        <a:p>
          <a:endParaRPr lang="en-US"/>
        </a:p>
      </dgm:t>
    </dgm:pt>
    <dgm:pt modelId="{3B0EF285-B8B2-4708-8ADB-B4DC6AC77582}">
      <dgm:prSet phldrT="[Text]"/>
      <dgm:spPr/>
      <dgm:t>
        <a:bodyPr/>
        <a:lstStyle/>
        <a:p>
          <a:r>
            <a:rPr lang="en-US" dirty="0"/>
            <a:t>Evaluate</a:t>
          </a:r>
        </a:p>
      </dgm:t>
    </dgm:pt>
    <dgm:pt modelId="{48EF9A7D-BBDB-4607-BE03-333EFA4E3DD6}" type="parTrans" cxnId="{41FF94FA-C140-4D11-9731-E4AF14A0568E}">
      <dgm:prSet/>
      <dgm:spPr/>
      <dgm:t>
        <a:bodyPr/>
        <a:lstStyle/>
        <a:p>
          <a:endParaRPr lang="en-US"/>
        </a:p>
      </dgm:t>
    </dgm:pt>
    <dgm:pt modelId="{65A7D993-46DA-4469-8F1D-84642E7E615A}" type="sibTrans" cxnId="{41FF94FA-C140-4D11-9731-E4AF14A0568E}">
      <dgm:prSet/>
      <dgm:spPr/>
      <dgm:t>
        <a:bodyPr/>
        <a:lstStyle/>
        <a:p>
          <a:endParaRPr lang="en-US"/>
        </a:p>
      </dgm:t>
    </dgm:pt>
    <dgm:pt modelId="{03EBDCC6-D55D-4FBD-BD6A-B048BCCB2938}">
      <dgm:prSet phldrT="[Text]"/>
      <dgm:spPr/>
      <dgm:t>
        <a:bodyPr/>
        <a:lstStyle/>
        <a:p>
          <a:r>
            <a:rPr lang="en-US" dirty="0"/>
            <a:t>Deploy</a:t>
          </a:r>
        </a:p>
      </dgm:t>
    </dgm:pt>
    <dgm:pt modelId="{0C6B825B-C25A-44A4-B229-972E1A924688}" type="parTrans" cxnId="{CF214B06-2927-4BC5-848E-B58A31D871F6}">
      <dgm:prSet/>
      <dgm:spPr/>
      <dgm:t>
        <a:bodyPr/>
        <a:lstStyle/>
        <a:p>
          <a:endParaRPr lang="en-US"/>
        </a:p>
      </dgm:t>
    </dgm:pt>
    <dgm:pt modelId="{E3A980DF-DE2B-48ED-B78D-677DD648638C}" type="sibTrans" cxnId="{CF214B06-2927-4BC5-848E-B58A31D871F6}">
      <dgm:prSet/>
      <dgm:spPr/>
      <dgm:t>
        <a:bodyPr/>
        <a:lstStyle/>
        <a:p>
          <a:endParaRPr lang="en-US"/>
        </a:p>
      </dgm:t>
    </dgm:pt>
    <dgm:pt modelId="{C8A26223-5F13-4C10-A83D-DC7038E8BD82}">
      <dgm:prSet phldrT="[Text]"/>
      <dgm:spPr>
        <a:solidFill>
          <a:srgbClr val="92D050"/>
        </a:solidFill>
      </dgm:spPr>
      <dgm:t>
        <a:bodyPr/>
        <a:lstStyle/>
        <a:p>
          <a:r>
            <a:rPr lang="en-US" dirty="0"/>
            <a:t>Monitor</a:t>
          </a:r>
        </a:p>
      </dgm:t>
    </dgm:pt>
    <dgm:pt modelId="{D6DD2346-300D-4C32-9388-3586F0331DF7}" type="parTrans" cxnId="{7329744B-ADC2-4ACB-89FA-F4BCF1E69F16}">
      <dgm:prSet/>
      <dgm:spPr/>
      <dgm:t>
        <a:bodyPr/>
        <a:lstStyle/>
        <a:p>
          <a:endParaRPr lang="en-US"/>
        </a:p>
      </dgm:t>
    </dgm:pt>
    <dgm:pt modelId="{AEB2E817-D6D1-4A3F-AA60-A734C69F29AB}" type="sibTrans" cxnId="{7329744B-ADC2-4ACB-89FA-F4BCF1E69F16}">
      <dgm:prSet/>
      <dgm:spPr>
        <a:solidFill>
          <a:srgbClr val="92D050"/>
        </a:solidFill>
      </dgm:spPr>
      <dgm:t>
        <a:bodyPr/>
        <a:lstStyle/>
        <a:p>
          <a:endParaRPr lang="en-US"/>
        </a:p>
      </dgm:t>
    </dgm:pt>
    <dgm:pt modelId="{1087843D-6703-49FB-BEC2-19176E3CBD80}" type="pres">
      <dgm:prSet presAssocID="{67524EC4-303C-4C45-9F95-0037EC216C9F}" presName="cycle" presStyleCnt="0">
        <dgm:presLayoutVars>
          <dgm:dir/>
          <dgm:resizeHandles val="exact"/>
        </dgm:presLayoutVars>
      </dgm:prSet>
      <dgm:spPr/>
    </dgm:pt>
    <dgm:pt modelId="{437EC314-572F-4C98-9173-8952753B95A5}" type="pres">
      <dgm:prSet presAssocID="{2EB4477F-A0CE-49AC-A93A-A2BADCC138F5}" presName="node" presStyleLbl="node1" presStyleIdx="0" presStyleCnt="6" custScaleX="116377" custScaleY="113757">
        <dgm:presLayoutVars>
          <dgm:bulletEnabled val="1"/>
        </dgm:presLayoutVars>
      </dgm:prSet>
      <dgm:spPr/>
    </dgm:pt>
    <dgm:pt modelId="{91EFAD2F-1508-4A1F-BB1B-3C05E9D75515}" type="pres">
      <dgm:prSet presAssocID="{3C310D3E-F207-458F-B9EC-EFF00B2FA507}" presName="sibTrans" presStyleLbl="sibTrans2D1" presStyleIdx="0" presStyleCnt="6"/>
      <dgm:spPr/>
    </dgm:pt>
    <dgm:pt modelId="{C90A151B-666C-4BF3-9ABD-C696A39FF4F7}" type="pres">
      <dgm:prSet presAssocID="{3C310D3E-F207-458F-B9EC-EFF00B2FA507}" presName="connectorText" presStyleLbl="sibTrans2D1" presStyleIdx="0" presStyleCnt="6"/>
      <dgm:spPr/>
    </dgm:pt>
    <dgm:pt modelId="{C294D1E9-ECC6-423B-A7DF-B8B0D282542D}" type="pres">
      <dgm:prSet presAssocID="{A5FC5756-CCD4-429F-AD5C-73D825EDF9DB}" presName="node" presStyleLbl="node1" presStyleIdx="1" presStyleCnt="6" custScaleX="183080" custScaleY="176954">
        <dgm:presLayoutVars>
          <dgm:bulletEnabled val="1"/>
        </dgm:presLayoutVars>
      </dgm:prSet>
      <dgm:spPr/>
    </dgm:pt>
    <dgm:pt modelId="{04C820E7-4AC8-452B-B205-4FE9951ABF90}" type="pres">
      <dgm:prSet presAssocID="{46C6EA23-ECBF-44BC-B7AB-10351AD72039}" presName="sibTrans" presStyleLbl="sibTrans2D1" presStyleIdx="1" presStyleCnt="6"/>
      <dgm:spPr/>
    </dgm:pt>
    <dgm:pt modelId="{B1C10EE4-FF9D-4D17-839E-1960C157DDB3}" type="pres">
      <dgm:prSet presAssocID="{46C6EA23-ECBF-44BC-B7AB-10351AD72039}" presName="connectorText" presStyleLbl="sibTrans2D1" presStyleIdx="1" presStyleCnt="6"/>
      <dgm:spPr/>
    </dgm:pt>
    <dgm:pt modelId="{4227B1AC-53A3-4CFE-9C4C-880F25583DDE}" type="pres">
      <dgm:prSet presAssocID="{D109595A-5BC4-453E-AFD9-5234C73E78DF}" presName="node" presStyleLbl="node1" presStyleIdx="2" presStyleCnt="6">
        <dgm:presLayoutVars>
          <dgm:bulletEnabled val="1"/>
        </dgm:presLayoutVars>
      </dgm:prSet>
      <dgm:spPr/>
    </dgm:pt>
    <dgm:pt modelId="{16EAB093-2D50-4A0A-9D7C-04ACE1636ED5}" type="pres">
      <dgm:prSet presAssocID="{7450E614-1CAF-43B0-9182-6B3A9EF97E6F}" presName="sibTrans" presStyleLbl="sibTrans2D1" presStyleIdx="2" presStyleCnt="6"/>
      <dgm:spPr/>
    </dgm:pt>
    <dgm:pt modelId="{FEFC512B-8DE2-4634-A0B6-0366BF75AA1B}" type="pres">
      <dgm:prSet presAssocID="{7450E614-1CAF-43B0-9182-6B3A9EF97E6F}" presName="connectorText" presStyleLbl="sibTrans2D1" presStyleIdx="2" presStyleCnt="6"/>
      <dgm:spPr/>
    </dgm:pt>
    <dgm:pt modelId="{417F8065-24BE-4E6C-A084-1DD9F8A0A322}" type="pres">
      <dgm:prSet presAssocID="{3B0EF285-B8B2-4708-8ADB-B4DC6AC77582}" presName="node" presStyleLbl="node1" presStyleIdx="3" presStyleCnt="6">
        <dgm:presLayoutVars>
          <dgm:bulletEnabled val="1"/>
        </dgm:presLayoutVars>
      </dgm:prSet>
      <dgm:spPr/>
    </dgm:pt>
    <dgm:pt modelId="{A1E17983-8708-4F97-817C-BB0262EF8BED}" type="pres">
      <dgm:prSet presAssocID="{65A7D993-46DA-4469-8F1D-84642E7E615A}" presName="sibTrans" presStyleLbl="sibTrans2D1" presStyleIdx="3" presStyleCnt="6"/>
      <dgm:spPr/>
    </dgm:pt>
    <dgm:pt modelId="{BAC681C8-9F61-4896-B7EA-D6C77F929DD0}" type="pres">
      <dgm:prSet presAssocID="{65A7D993-46DA-4469-8F1D-84642E7E615A}" presName="connectorText" presStyleLbl="sibTrans2D1" presStyleIdx="3" presStyleCnt="6"/>
      <dgm:spPr/>
    </dgm:pt>
    <dgm:pt modelId="{16800D94-7ACD-46CC-9F50-5452DC115A22}" type="pres">
      <dgm:prSet presAssocID="{03EBDCC6-D55D-4FBD-BD6A-B048BCCB2938}" presName="node" presStyleLbl="node1" presStyleIdx="4" presStyleCnt="6">
        <dgm:presLayoutVars>
          <dgm:bulletEnabled val="1"/>
        </dgm:presLayoutVars>
      </dgm:prSet>
      <dgm:spPr/>
    </dgm:pt>
    <dgm:pt modelId="{41268F45-A83B-4570-9F22-A7B681AC1216}" type="pres">
      <dgm:prSet presAssocID="{E3A980DF-DE2B-48ED-B78D-677DD648638C}" presName="sibTrans" presStyleLbl="sibTrans2D1" presStyleIdx="4" presStyleCnt="6"/>
      <dgm:spPr/>
    </dgm:pt>
    <dgm:pt modelId="{6916CD47-CF0E-4B38-9093-E1859204176F}" type="pres">
      <dgm:prSet presAssocID="{E3A980DF-DE2B-48ED-B78D-677DD648638C}" presName="connectorText" presStyleLbl="sibTrans2D1" presStyleIdx="4" presStyleCnt="6"/>
      <dgm:spPr/>
    </dgm:pt>
    <dgm:pt modelId="{863D9A9B-E518-4E86-AB1B-175FDC590E4E}" type="pres">
      <dgm:prSet presAssocID="{C8A26223-5F13-4C10-A83D-DC7038E8BD82}" presName="node" presStyleLbl="node1" presStyleIdx="5" presStyleCnt="6">
        <dgm:presLayoutVars>
          <dgm:bulletEnabled val="1"/>
        </dgm:presLayoutVars>
      </dgm:prSet>
      <dgm:spPr/>
    </dgm:pt>
    <dgm:pt modelId="{2063D887-3BFC-48A6-BC7E-E4D17DDF603C}" type="pres">
      <dgm:prSet presAssocID="{AEB2E817-D6D1-4A3F-AA60-A734C69F29AB}" presName="sibTrans" presStyleLbl="sibTrans2D1" presStyleIdx="5" presStyleCnt="6"/>
      <dgm:spPr/>
    </dgm:pt>
    <dgm:pt modelId="{419B0485-C35F-47F6-A2D4-E7BE924911FA}" type="pres">
      <dgm:prSet presAssocID="{AEB2E817-D6D1-4A3F-AA60-A734C69F29AB}" presName="connectorText" presStyleLbl="sibTrans2D1" presStyleIdx="5" presStyleCnt="6"/>
      <dgm:spPr/>
    </dgm:pt>
  </dgm:ptLst>
  <dgm:cxnLst>
    <dgm:cxn modelId="{9AA79C00-997D-476A-9328-2B61965187FD}" type="presOf" srcId="{65A7D993-46DA-4469-8F1D-84642E7E615A}" destId="{BAC681C8-9F61-4896-B7EA-D6C77F929DD0}" srcOrd="1" destOrd="0" presId="urn:microsoft.com/office/officeart/2005/8/layout/cycle2"/>
    <dgm:cxn modelId="{ADE2E300-4035-4653-A869-E678F3F4D56E}" type="presOf" srcId="{3B0EF285-B8B2-4708-8ADB-B4DC6AC77582}" destId="{417F8065-24BE-4E6C-A084-1DD9F8A0A322}" srcOrd="0" destOrd="0" presId="urn:microsoft.com/office/officeart/2005/8/layout/cycle2"/>
    <dgm:cxn modelId="{CF214B06-2927-4BC5-848E-B58A31D871F6}" srcId="{67524EC4-303C-4C45-9F95-0037EC216C9F}" destId="{03EBDCC6-D55D-4FBD-BD6A-B048BCCB2938}" srcOrd="4" destOrd="0" parTransId="{0C6B825B-C25A-44A4-B229-972E1A924688}" sibTransId="{E3A980DF-DE2B-48ED-B78D-677DD648638C}"/>
    <dgm:cxn modelId="{3DD6CB10-A7A6-4352-B106-4CD767404511}" type="presOf" srcId="{46C6EA23-ECBF-44BC-B7AB-10351AD72039}" destId="{04C820E7-4AC8-452B-B205-4FE9951ABF90}" srcOrd="0" destOrd="0" presId="urn:microsoft.com/office/officeart/2005/8/layout/cycle2"/>
    <dgm:cxn modelId="{D293D126-1C28-4BD7-96D0-4F46F1F55FA7}" srcId="{67524EC4-303C-4C45-9F95-0037EC216C9F}" destId="{D109595A-5BC4-453E-AFD9-5234C73E78DF}" srcOrd="2" destOrd="0" parTransId="{4B1E4926-6E47-4D65-80EF-67DC741B2571}" sibTransId="{7450E614-1CAF-43B0-9182-6B3A9EF97E6F}"/>
    <dgm:cxn modelId="{4D3C4133-23BD-4C48-8B71-1EBAE60F5627}" type="presOf" srcId="{AEB2E817-D6D1-4A3F-AA60-A734C69F29AB}" destId="{2063D887-3BFC-48A6-BC7E-E4D17DDF603C}" srcOrd="0" destOrd="0" presId="urn:microsoft.com/office/officeart/2005/8/layout/cycle2"/>
    <dgm:cxn modelId="{9D2AB739-E9E4-41FF-8C44-D89E4B391EDE}" type="presOf" srcId="{2EB4477F-A0CE-49AC-A93A-A2BADCC138F5}" destId="{437EC314-572F-4C98-9173-8952753B95A5}" srcOrd="0" destOrd="0" presId="urn:microsoft.com/office/officeart/2005/8/layout/cycle2"/>
    <dgm:cxn modelId="{BE589D47-F3B0-4A7B-AC98-377419AAB24C}" type="presOf" srcId="{46C6EA23-ECBF-44BC-B7AB-10351AD72039}" destId="{B1C10EE4-FF9D-4D17-839E-1960C157DDB3}" srcOrd="1" destOrd="0" presId="urn:microsoft.com/office/officeart/2005/8/layout/cycle2"/>
    <dgm:cxn modelId="{7329744B-ADC2-4ACB-89FA-F4BCF1E69F16}" srcId="{67524EC4-303C-4C45-9F95-0037EC216C9F}" destId="{C8A26223-5F13-4C10-A83D-DC7038E8BD82}" srcOrd="5" destOrd="0" parTransId="{D6DD2346-300D-4C32-9388-3586F0331DF7}" sibTransId="{AEB2E817-D6D1-4A3F-AA60-A734C69F29AB}"/>
    <dgm:cxn modelId="{EBCD6A56-BA53-4194-B694-4CA91ED941C5}" type="presOf" srcId="{D109595A-5BC4-453E-AFD9-5234C73E78DF}" destId="{4227B1AC-53A3-4CFE-9C4C-880F25583DDE}" srcOrd="0" destOrd="0" presId="urn:microsoft.com/office/officeart/2005/8/layout/cycle2"/>
    <dgm:cxn modelId="{63360C63-AEF8-4FA2-8DE5-5418CA3B4568}" type="presOf" srcId="{3C310D3E-F207-458F-B9EC-EFF00B2FA507}" destId="{C90A151B-666C-4BF3-9ABD-C696A39FF4F7}" srcOrd="1" destOrd="0" presId="urn:microsoft.com/office/officeart/2005/8/layout/cycle2"/>
    <dgm:cxn modelId="{893DBF68-A674-49F1-AA54-9706E176C7DE}" type="presOf" srcId="{A5FC5756-CCD4-429F-AD5C-73D825EDF9DB}" destId="{C294D1E9-ECC6-423B-A7DF-B8B0D282542D}" srcOrd="0" destOrd="0" presId="urn:microsoft.com/office/officeart/2005/8/layout/cycle2"/>
    <dgm:cxn modelId="{5CA80593-33DE-4482-A82F-8ABF7FD6D096}" type="presOf" srcId="{65A7D993-46DA-4469-8F1D-84642E7E615A}" destId="{A1E17983-8708-4F97-817C-BB0262EF8BED}" srcOrd="0" destOrd="0" presId="urn:microsoft.com/office/officeart/2005/8/layout/cycle2"/>
    <dgm:cxn modelId="{68E09F94-E061-4EC7-ACE7-C9449FB9B369}" type="presOf" srcId="{7450E614-1CAF-43B0-9182-6B3A9EF97E6F}" destId="{FEFC512B-8DE2-4634-A0B6-0366BF75AA1B}" srcOrd="1" destOrd="0" presId="urn:microsoft.com/office/officeart/2005/8/layout/cycle2"/>
    <dgm:cxn modelId="{DB1455A5-671E-4354-9ACA-81A8BDE16E3E}" type="presOf" srcId="{67524EC4-303C-4C45-9F95-0037EC216C9F}" destId="{1087843D-6703-49FB-BEC2-19176E3CBD80}" srcOrd="0" destOrd="0" presId="urn:microsoft.com/office/officeart/2005/8/layout/cycle2"/>
    <dgm:cxn modelId="{C05949B0-8943-4973-90C3-9661206A1168}" type="presOf" srcId="{E3A980DF-DE2B-48ED-B78D-677DD648638C}" destId="{41268F45-A83B-4570-9F22-A7B681AC1216}" srcOrd="0" destOrd="0" presId="urn:microsoft.com/office/officeart/2005/8/layout/cycle2"/>
    <dgm:cxn modelId="{8A9078B2-EE84-4D8D-AB97-442931C70866}" type="presOf" srcId="{AEB2E817-D6D1-4A3F-AA60-A734C69F29AB}" destId="{419B0485-C35F-47F6-A2D4-E7BE924911FA}" srcOrd="1" destOrd="0" presId="urn:microsoft.com/office/officeart/2005/8/layout/cycle2"/>
    <dgm:cxn modelId="{81227BC9-F1BB-4BAB-9AFF-E6B12A8CB222}" type="presOf" srcId="{3C310D3E-F207-458F-B9EC-EFF00B2FA507}" destId="{91EFAD2F-1508-4A1F-BB1B-3C05E9D75515}" srcOrd="0" destOrd="0" presId="urn:microsoft.com/office/officeart/2005/8/layout/cycle2"/>
    <dgm:cxn modelId="{181761D5-96A2-48C8-BC49-AFA42498F13D}" type="presOf" srcId="{03EBDCC6-D55D-4FBD-BD6A-B048BCCB2938}" destId="{16800D94-7ACD-46CC-9F50-5452DC115A22}" srcOrd="0" destOrd="0" presId="urn:microsoft.com/office/officeart/2005/8/layout/cycle2"/>
    <dgm:cxn modelId="{E491F2DA-A3C0-4B91-B1C5-22D4AA5E508E}" type="presOf" srcId="{C8A26223-5F13-4C10-A83D-DC7038E8BD82}" destId="{863D9A9B-E518-4E86-AB1B-175FDC590E4E}" srcOrd="0" destOrd="0" presId="urn:microsoft.com/office/officeart/2005/8/layout/cycle2"/>
    <dgm:cxn modelId="{600275DB-945B-4ED1-935F-9F235238596A}" type="presOf" srcId="{7450E614-1CAF-43B0-9182-6B3A9EF97E6F}" destId="{16EAB093-2D50-4A0A-9D7C-04ACE1636ED5}" srcOrd="0" destOrd="0" presId="urn:microsoft.com/office/officeart/2005/8/layout/cycle2"/>
    <dgm:cxn modelId="{12FC64EB-E847-42BE-B925-97B8B811C6BE}" type="presOf" srcId="{E3A980DF-DE2B-48ED-B78D-677DD648638C}" destId="{6916CD47-CF0E-4B38-9093-E1859204176F}" srcOrd="1" destOrd="0" presId="urn:microsoft.com/office/officeart/2005/8/layout/cycle2"/>
    <dgm:cxn modelId="{E5B7E6EE-08D8-4F6E-B442-66909CE9C7AC}" srcId="{67524EC4-303C-4C45-9F95-0037EC216C9F}" destId="{A5FC5756-CCD4-429F-AD5C-73D825EDF9DB}" srcOrd="1" destOrd="0" parTransId="{61FADCD7-C81F-4B6D-89A2-5CDE710ADC07}" sibTransId="{46C6EA23-ECBF-44BC-B7AB-10351AD72039}"/>
    <dgm:cxn modelId="{5BC5E0F1-CBF7-4453-A2DA-5AAE2602DEE9}" srcId="{67524EC4-303C-4C45-9F95-0037EC216C9F}" destId="{2EB4477F-A0CE-49AC-A93A-A2BADCC138F5}" srcOrd="0" destOrd="0" parTransId="{918909F2-DB36-4946-9119-7838D6772911}" sibTransId="{3C310D3E-F207-458F-B9EC-EFF00B2FA507}"/>
    <dgm:cxn modelId="{41FF94FA-C140-4D11-9731-E4AF14A0568E}" srcId="{67524EC4-303C-4C45-9F95-0037EC216C9F}" destId="{3B0EF285-B8B2-4708-8ADB-B4DC6AC77582}" srcOrd="3" destOrd="0" parTransId="{48EF9A7D-BBDB-4607-BE03-333EFA4E3DD6}" sibTransId="{65A7D993-46DA-4469-8F1D-84642E7E615A}"/>
    <dgm:cxn modelId="{2FD76F1C-4E91-4244-B844-125C0C888235}" type="presParOf" srcId="{1087843D-6703-49FB-BEC2-19176E3CBD80}" destId="{437EC314-572F-4C98-9173-8952753B95A5}" srcOrd="0" destOrd="0" presId="urn:microsoft.com/office/officeart/2005/8/layout/cycle2"/>
    <dgm:cxn modelId="{DEB1B85A-2F77-4FA1-8ADB-35878D142BB7}" type="presParOf" srcId="{1087843D-6703-49FB-BEC2-19176E3CBD80}" destId="{91EFAD2F-1508-4A1F-BB1B-3C05E9D75515}" srcOrd="1" destOrd="0" presId="urn:microsoft.com/office/officeart/2005/8/layout/cycle2"/>
    <dgm:cxn modelId="{481AE585-78B1-4FB7-A147-5BCD6E48F475}" type="presParOf" srcId="{91EFAD2F-1508-4A1F-BB1B-3C05E9D75515}" destId="{C90A151B-666C-4BF3-9ABD-C696A39FF4F7}" srcOrd="0" destOrd="0" presId="urn:microsoft.com/office/officeart/2005/8/layout/cycle2"/>
    <dgm:cxn modelId="{6971B59C-9C0C-40F3-AD24-F4FFCD441729}" type="presParOf" srcId="{1087843D-6703-49FB-BEC2-19176E3CBD80}" destId="{C294D1E9-ECC6-423B-A7DF-B8B0D282542D}" srcOrd="2" destOrd="0" presId="urn:microsoft.com/office/officeart/2005/8/layout/cycle2"/>
    <dgm:cxn modelId="{9F79B44D-00F2-4507-8DF9-1320497F183C}" type="presParOf" srcId="{1087843D-6703-49FB-BEC2-19176E3CBD80}" destId="{04C820E7-4AC8-452B-B205-4FE9951ABF90}" srcOrd="3" destOrd="0" presId="urn:microsoft.com/office/officeart/2005/8/layout/cycle2"/>
    <dgm:cxn modelId="{6225A895-1BB5-4B9D-9A1C-F9A6E3E2D433}" type="presParOf" srcId="{04C820E7-4AC8-452B-B205-4FE9951ABF90}" destId="{B1C10EE4-FF9D-4D17-839E-1960C157DDB3}" srcOrd="0" destOrd="0" presId="urn:microsoft.com/office/officeart/2005/8/layout/cycle2"/>
    <dgm:cxn modelId="{F74ACB17-DD6E-40FD-89B9-CCAF610A71E4}" type="presParOf" srcId="{1087843D-6703-49FB-BEC2-19176E3CBD80}" destId="{4227B1AC-53A3-4CFE-9C4C-880F25583DDE}" srcOrd="4" destOrd="0" presId="urn:microsoft.com/office/officeart/2005/8/layout/cycle2"/>
    <dgm:cxn modelId="{D567D2F8-35DB-47ED-8608-CBE6E45B8A75}" type="presParOf" srcId="{1087843D-6703-49FB-BEC2-19176E3CBD80}" destId="{16EAB093-2D50-4A0A-9D7C-04ACE1636ED5}" srcOrd="5" destOrd="0" presId="urn:microsoft.com/office/officeart/2005/8/layout/cycle2"/>
    <dgm:cxn modelId="{11AD0D60-1148-4A96-B41E-6D92EFEFE4B2}" type="presParOf" srcId="{16EAB093-2D50-4A0A-9D7C-04ACE1636ED5}" destId="{FEFC512B-8DE2-4634-A0B6-0366BF75AA1B}" srcOrd="0" destOrd="0" presId="urn:microsoft.com/office/officeart/2005/8/layout/cycle2"/>
    <dgm:cxn modelId="{548CBC21-EA0D-4033-966D-EDA2626F201F}" type="presParOf" srcId="{1087843D-6703-49FB-BEC2-19176E3CBD80}" destId="{417F8065-24BE-4E6C-A084-1DD9F8A0A322}" srcOrd="6" destOrd="0" presId="urn:microsoft.com/office/officeart/2005/8/layout/cycle2"/>
    <dgm:cxn modelId="{2EDC3550-8DE2-4C0E-BE5A-CC6CA51143D1}" type="presParOf" srcId="{1087843D-6703-49FB-BEC2-19176E3CBD80}" destId="{A1E17983-8708-4F97-817C-BB0262EF8BED}" srcOrd="7" destOrd="0" presId="urn:microsoft.com/office/officeart/2005/8/layout/cycle2"/>
    <dgm:cxn modelId="{BEB6ED39-7244-4B39-A822-5DAA326E00DD}" type="presParOf" srcId="{A1E17983-8708-4F97-817C-BB0262EF8BED}" destId="{BAC681C8-9F61-4896-B7EA-D6C77F929DD0}" srcOrd="0" destOrd="0" presId="urn:microsoft.com/office/officeart/2005/8/layout/cycle2"/>
    <dgm:cxn modelId="{42DC41C9-79EF-4D02-A172-3823C0C780E8}" type="presParOf" srcId="{1087843D-6703-49FB-BEC2-19176E3CBD80}" destId="{16800D94-7ACD-46CC-9F50-5452DC115A22}" srcOrd="8" destOrd="0" presId="urn:microsoft.com/office/officeart/2005/8/layout/cycle2"/>
    <dgm:cxn modelId="{860C1D77-C67B-4917-8E75-3E65BA04B2D7}" type="presParOf" srcId="{1087843D-6703-49FB-BEC2-19176E3CBD80}" destId="{41268F45-A83B-4570-9F22-A7B681AC1216}" srcOrd="9" destOrd="0" presId="urn:microsoft.com/office/officeart/2005/8/layout/cycle2"/>
    <dgm:cxn modelId="{9F9CF68D-3EEA-4F56-9ECA-89CA2AE2F956}" type="presParOf" srcId="{41268F45-A83B-4570-9F22-A7B681AC1216}" destId="{6916CD47-CF0E-4B38-9093-E1859204176F}" srcOrd="0" destOrd="0" presId="urn:microsoft.com/office/officeart/2005/8/layout/cycle2"/>
    <dgm:cxn modelId="{DC70BE7C-50D6-4F09-8308-A8C50850872E}" type="presParOf" srcId="{1087843D-6703-49FB-BEC2-19176E3CBD80}" destId="{863D9A9B-E518-4E86-AB1B-175FDC590E4E}" srcOrd="10" destOrd="0" presId="urn:microsoft.com/office/officeart/2005/8/layout/cycle2"/>
    <dgm:cxn modelId="{19603289-975C-4F8B-8B8A-0C00476B87F0}" type="presParOf" srcId="{1087843D-6703-49FB-BEC2-19176E3CBD80}" destId="{2063D887-3BFC-48A6-BC7E-E4D17DDF603C}" srcOrd="11" destOrd="0" presId="urn:microsoft.com/office/officeart/2005/8/layout/cycle2"/>
    <dgm:cxn modelId="{F8A7566A-737E-4709-8BE6-8E3C29B8D8F2}" type="presParOf" srcId="{2063D887-3BFC-48A6-BC7E-E4D17DDF603C}" destId="{419B0485-C35F-47F6-A2D4-E7BE924911FA}"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141604C-75BC-49B1-A70F-21C4C9186C9C}" type="doc">
      <dgm:prSet loTypeId="urn:microsoft.com/office/officeart/2005/8/layout/rings+Icon#1" loCatId="relationship" qsTypeId="urn:microsoft.com/office/officeart/2005/8/quickstyle/simple1" qsCatId="simple" csTypeId="urn:microsoft.com/office/officeart/2005/8/colors/colorful3" csCatId="colorful" phldr="1"/>
      <dgm:spPr/>
    </dgm:pt>
    <dgm:pt modelId="{6FBFDD92-84C2-470E-9E8D-7CBE25D71794}">
      <dgm:prSet phldrT="[Text]" custT="1"/>
      <dgm:spPr>
        <a:solidFill>
          <a:schemeClr val="accent5">
            <a:lumMod val="75000"/>
            <a:alpha val="50000"/>
          </a:schemeClr>
        </a:solidFill>
        <a:ln w="76200">
          <a:solidFill>
            <a:srgbClr val="FFFF00"/>
          </a:solidFill>
          <a:prstDash val="solid"/>
        </a:ln>
      </dgm:spPr>
      <dgm:t>
        <a:bodyPr/>
        <a:lstStyle/>
        <a:p>
          <a:endParaRPr lang="en-US" sz="2400" dirty="0">
            <a:solidFill>
              <a:schemeClr val="tx1">
                <a:lumMod val="85000"/>
                <a:lumOff val="15000"/>
              </a:schemeClr>
            </a:solidFill>
          </a:endParaRPr>
        </a:p>
      </dgm:t>
    </dgm:pt>
    <dgm:pt modelId="{1D7882F4-A2FD-4E16-BDFC-73BD81D33537}" type="parTrans" cxnId="{01E4A14A-C5A7-4BBA-84C8-0545EF9AD785}">
      <dgm:prSet/>
      <dgm:spPr/>
      <dgm:t>
        <a:bodyPr/>
        <a:lstStyle/>
        <a:p>
          <a:endParaRPr lang="en-US" sz="1400">
            <a:solidFill>
              <a:schemeClr val="tx1">
                <a:lumMod val="85000"/>
                <a:lumOff val="15000"/>
              </a:schemeClr>
            </a:solidFill>
          </a:endParaRPr>
        </a:p>
      </dgm:t>
    </dgm:pt>
    <dgm:pt modelId="{14C8B15C-07F8-44C3-9072-B9A25E90ECC2}" type="sibTrans" cxnId="{01E4A14A-C5A7-4BBA-84C8-0545EF9AD785}">
      <dgm:prSet/>
      <dgm:spPr/>
      <dgm:t>
        <a:bodyPr/>
        <a:lstStyle/>
        <a:p>
          <a:endParaRPr lang="en-US" sz="1400">
            <a:solidFill>
              <a:schemeClr val="tx1">
                <a:lumMod val="85000"/>
                <a:lumOff val="15000"/>
              </a:schemeClr>
            </a:solidFill>
          </a:endParaRPr>
        </a:p>
      </dgm:t>
    </dgm:pt>
    <dgm:pt modelId="{18CF08E9-DF95-49D7-9285-A15DF915116C}">
      <dgm:prSet phldrT="[Text]" custT="1"/>
      <dgm:spPr>
        <a:solidFill>
          <a:schemeClr val="accent1">
            <a:lumMod val="60000"/>
            <a:lumOff val="40000"/>
            <a:alpha val="50000"/>
          </a:schemeClr>
        </a:solidFill>
      </dgm:spPr>
      <dgm:t>
        <a:bodyPr/>
        <a:lstStyle/>
        <a:p>
          <a:endParaRPr lang="en-US" sz="2400" dirty="0">
            <a:solidFill>
              <a:schemeClr val="tx1">
                <a:lumMod val="85000"/>
                <a:lumOff val="15000"/>
              </a:schemeClr>
            </a:solidFill>
          </a:endParaRPr>
        </a:p>
      </dgm:t>
    </dgm:pt>
    <dgm:pt modelId="{FAA01E96-E7E9-4CFF-8AD4-24FFACF7E8E5}" type="sibTrans" cxnId="{91B4F70F-9922-4B71-BCD3-DF76402009CB}">
      <dgm:prSet/>
      <dgm:spPr/>
      <dgm:t>
        <a:bodyPr/>
        <a:lstStyle/>
        <a:p>
          <a:endParaRPr lang="en-US" sz="1400">
            <a:solidFill>
              <a:schemeClr val="tx1">
                <a:lumMod val="85000"/>
                <a:lumOff val="15000"/>
              </a:schemeClr>
            </a:solidFill>
          </a:endParaRPr>
        </a:p>
      </dgm:t>
    </dgm:pt>
    <dgm:pt modelId="{72DC054E-7A62-4668-A3C9-E90380248DAF}" type="parTrans" cxnId="{91B4F70F-9922-4B71-BCD3-DF76402009CB}">
      <dgm:prSet/>
      <dgm:spPr/>
      <dgm:t>
        <a:bodyPr/>
        <a:lstStyle/>
        <a:p>
          <a:endParaRPr lang="en-US" sz="1400">
            <a:solidFill>
              <a:schemeClr val="tx1">
                <a:lumMod val="85000"/>
                <a:lumOff val="15000"/>
              </a:schemeClr>
            </a:solidFill>
          </a:endParaRPr>
        </a:p>
      </dgm:t>
    </dgm:pt>
    <dgm:pt modelId="{4953E16E-B402-4D06-BA8C-240C3D08DD9D}">
      <dgm:prSet phldrT="[Text]" custT="1"/>
      <dgm:spPr>
        <a:solidFill>
          <a:srgbClr val="92D050">
            <a:alpha val="50000"/>
          </a:srgbClr>
        </a:solidFill>
        <a:ln w="57150">
          <a:solidFill>
            <a:srgbClr val="FFFF00"/>
          </a:solidFill>
          <a:prstDash val="solid"/>
        </a:ln>
      </dgm:spPr>
      <dgm:t>
        <a:bodyPr/>
        <a:lstStyle/>
        <a:p>
          <a:pPr rtl="0"/>
          <a:endParaRPr lang="en-US" sz="2400" dirty="0">
            <a:solidFill>
              <a:schemeClr val="tx1">
                <a:lumMod val="85000"/>
                <a:lumOff val="15000"/>
              </a:schemeClr>
            </a:solidFill>
          </a:endParaRPr>
        </a:p>
      </dgm:t>
    </dgm:pt>
    <dgm:pt modelId="{0E55FBFD-5053-4A59-B66A-14D0AF4844AF}" type="sibTrans" cxnId="{3C75DE5A-B112-4D1C-8464-33F52308FCE6}">
      <dgm:prSet/>
      <dgm:spPr/>
      <dgm:t>
        <a:bodyPr/>
        <a:lstStyle/>
        <a:p>
          <a:endParaRPr lang="en-US" sz="1400">
            <a:solidFill>
              <a:schemeClr val="tx1">
                <a:lumMod val="85000"/>
                <a:lumOff val="15000"/>
              </a:schemeClr>
            </a:solidFill>
          </a:endParaRPr>
        </a:p>
      </dgm:t>
    </dgm:pt>
    <dgm:pt modelId="{807AC151-636C-4198-8C76-E5778DCCE16F}" type="parTrans" cxnId="{3C75DE5A-B112-4D1C-8464-33F52308FCE6}">
      <dgm:prSet/>
      <dgm:spPr/>
      <dgm:t>
        <a:bodyPr/>
        <a:lstStyle/>
        <a:p>
          <a:endParaRPr lang="en-US" sz="1400">
            <a:solidFill>
              <a:schemeClr val="tx1">
                <a:lumMod val="85000"/>
                <a:lumOff val="15000"/>
              </a:schemeClr>
            </a:solidFill>
          </a:endParaRPr>
        </a:p>
      </dgm:t>
    </dgm:pt>
    <dgm:pt modelId="{15464887-1BE1-4A70-8CA3-1A05800A9036}" type="pres">
      <dgm:prSet presAssocID="{7141604C-75BC-49B1-A70F-21C4C9186C9C}" presName="Name0" presStyleCnt="0">
        <dgm:presLayoutVars>
          <dgm:chMax val="7"/>
          <dgm:dir/>
          <dgm:resizeHandles val="exact"/>
        </dgm:presLayoutVars>
      </dgm:prSet>
      <dgm:spPr/>
    </dgm:pt>
    <dgm:pt modelId="{B6E3D58B-56A6-40AC-A909-C913C63474E3}" type="pres">
      <dgm:prSet presAssocID="{7141604C-75BC-49B1-A70F-21C4C9186C9C}" presName="ellipse1" presStyleLbl="vennNode1" presStyleIdx="0" presStyleCnt="3" custScaleX="119162" custScaleY="117428" custLinFactNeighborX="18012">
        <dgm:presLayoutVars>
          <dgm:bulletEnabled val="1"/>
        </dgm:presLayoutVars>
      </dgm:prSet>
      <dgm:spPr/>
    </dgm:pt>
    <dgm:pt modelId="{F8265A3E-C72F-4CF1-BBE7-8C47A7E31DEF}" type="pres">
      <dgm:prSet presAssocID="{7141604C-75BC-49B1-A70F-21C4C9186C9C}" presName="ellipse2" presStyleLbl="vennNode1" presStyleIdx="1" presStyleCnt="3" custLinFactNeighborY="-15642">
        <dgm:presLayoutVars>
          <dgm:bulletEnabled val="1"/>
        </dgm:presLayoutVars>
      </dgm:prSet>
      <dgm:spPr/>
    </dgm:pt>
    <dgm:pt modelId="{8340A072-6598-4A4F-B4F2-F12B6FEF62FC}" type="pres">
      <dgm:prSet presAssocID="{7141604C-75BC-49B1-A70F-21C4C9186C9C}" presName="ellipse3" presStyleLbl="vennNode1" presStyleIdx="2" presStyleCnt="3" custLinFactNeighborX="-15666">
        <dgm:presLayoutVars>
          <dgm:bulletEnabled val="1"/>
        </dgm:presLayoutVars>
      </dgm:prSet>
      <dgm:spPr/>
    </dgm:pt>
  </dgm:ptLst>
  <dgm:cxnLst>
    <dgm:cxn modelId="{91B4F70F-9922-4B71-BCD3-DF76402009CB}" srcId="{7141604C-75BC-49B1-A70F-21C4C9186C9C}" destId="{18CF08E9-DF95-49D7-9285-A15DF915116C}" srcOrd="2" destOrd="0" parTransId="{72DC054E-7A62-4668-A3C9-E90380248DAF}" sibTransId="{FAA01E96-E7E9-4CFF-8AD4-24FFACF7E8E5}"/>
    <dgm:cxn modelId="{01E4A14A-C5A7-4BBA-84C8-0545EF9AD785}" srcId="{7141604C-75BC-49B1-A70F-21C4C9186C9C}" destId="{6FBFDD92-84C2-470E-9E8D-7CBE25D71794}" srcOrd="0" destOrd="0" parTransId="{1D7882F4-A2FD-4E16-BDFC-73BD81D33537}" sibTransId="{14C8B15C-07F8-44C3-9072-B9A25E90ECC2}"/>
    <dgm:cxn modelId="{1102B558-77FA-4785-94E0-2EE5B0140509}" type="presOf" srcId="{4953E16E-B402-4D06-BA8C-240C3D08DD9D}" destId="{F8265A3E-C72F-4CF1-BBE7-8C47A7E31DEF}" srcOrd="0" destOrd="0" presId="urn:microsoft.com/office/officeart/2005/8/layout/rings+Icon#1"/>
    <dgm:cxn modelId="{3C75DE5A-B112-4D1C-8464-33F52308FCE6}" srcId="{7141604C-75BC-49B1-A70F-21C4C9186C9C}" destId="{4953E16E-B402-4D06-BA8C-240C3D08DD9D}" srcOrd="1" destOrd="0" parTransId="{807AC151-636C-4198-8C76-E5778DCCE16F}" sibTransId="{0E55FBFD-5053-4A59-B66A-14D0AF4844AF}"/>
    <dgm:cxn modelId="{3A854E67-3499-45B1-A23A-C2EE73661E6E}" type="presOf" srcId="{6FBFDD92-84C2-470E-9E8D-7CBE25D71794}" destId="{B6E3D58B-56A6-40AC-A909-C913C63474E3}" srcOrd="0" destOrd="0" presId="urn:microsoft.com/office/officeart/2005/8/layout/rings+Icon#1"/>
    <dgm:cxn modelId="{BD998C7B-4413-4D25-B501-08CBC73E2DF0}" type="presOf" srcId="{18CF08E9-DF95-49D7-9285-A15DF915116C}" destId="{8340A072-6598-4A4F-B4F2-F12B6FEF62FC}" srcOrd="0" destOrd="0" presId="urn:microsoft.com/office/officeart/2005/8/layout/rings+Icon#1"/>
    <dgm:cxn modelId="{472B5D96-9752-489C-89DE-E30878608C89}" type="presOf" srcId="{7141604C-75BC-49B1-A70F-21C4C9186C9C}" destId="{15464887-1BE1-4A70-8CA3-1A05800A9036}" srcOrd="0" destOrd="0" presId="urn:microsoft.com/office/officeart/2005/8/layout/rings+Icon#1"/>
    <dgm:cxn modelId="{E7C0015A-494C-42B1-976D-7C46FE2BEF6D}" type="presParOf" srcId="{15464887-1BE1-4A70-8CA3-1A05800A9036}" destId="{B6E3D58B-56A6-40AC-A909-C913C63474E3}" srcOrd="0" destOrd="0" presId="urn:microsoft.com/office/officeart/2005/8/layout/rings+Icon#1"/>
    <dgm:cxn modelId="{370AEE47-48C9-42F7-A9C4-5B20D4F17FA6}" type="presParOf" srcId="{15464887-1BE1-4A70-8CA3-1A05800A9036}" destId="{F8265A3E-C72F-4CF1-BBE7-8C47A7E31DEF}" srcOrd="1" destOrd="0" presId="urn:microsoft.com/office/officeart/2005/8/layout/rings+Icon#1"/>
    <dgm:cxn modelId="{F6F143C4-29F7-4C0E-A274-EFDCB4DDFC53}" type="presParOf" srcId="{15464887-1BE1-4A70-8CA3-1A05800A9036}" destId="{8340A072-6598-4A4F-B4F2-F12B6FEF62FC}" srcOrd="2" destOrd="0" presId="urn:microsoft.com/office/officeart/2005/8/layout/rings+Ic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288CBC4-D075-44AE-B59B-FF208C907089}"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28509520-31BA-4D7F-8F58-746FF2A9713C}">
      <dgm:prSet phldrT="[Text]" custT="1"/>
      <dgm:spPr/>
      <dgm:t>
        <a:bodyPr/>
        <a:lstStyle/>
        <a:p>
          <a:r>
            <a:rPr lang="en-GB" sz="2400" dirty="0">
              <a:latin typeface="Arial" pitchFamily="34" charset="0"/>
              <a:cs typeface="Arial" pitchFamily="34" charset="0"/>
            </a:rPr>
            <a:t>Mapping / Binning</a:t>
          </a:r>
          <a:endParaRPr lang="en-US" sz="2400" dirty="0"/>
        </a:p>
      </dgm:t>
    </dgm:pt>
    <dgm:pt modelId="{307E030E-3562-4431-B139-5A7ABE08A44A}" type="parTrans" cxnId="{061AA92C-5B39-41BC-8E33-057763E8937B}">
      <dgm:prSet/>
      <dgm:spPr/>
      <dgm:t>
        <a:bodyPr/>
        <a:lstStyle/>
        <a:p>
          <a:endParaRPr lang="en-US" sz="2400"/>
        </a:p>
      </dgm:t>
    </dgm:pt>
    <dgm:pt modelId="{5554469F-1647-4BA0-B76C-4D4920F92804}" type="sibTrans" cxnId="{061AA92C-5B39-41BC-8E33-057763E8937B}">
      <dgm:prSet/>
      <dgm:spPr/>
      <dgm:t>
        <a:bodyPr/>
        <a:lstStyle/>
        <a:p>
          <a:endParaRPr lang="en-US" sz="2400"/>
        </a:p>
      </dgm:t>
    </dgm:pt>
    <dgm:pt modelId="{917168AB-6A2B-4C93-B7B3-413ADCDB0918}">
      <dgm:prSet phldrT="[Text]" custT="1"/>
      <dgm:spPr/>
      <dgm:t>
        <a:bodyPr/>
        <a:lstStyle/>
        <a:p>
          <a:r>
            <a:rPr lang="en-GB" sz="2400" dirty="0">
              <a:latin typeface="Arial" pitchFamily="34" charset="0"/>
              <a:cs typeface="Arial" pitchFamily="34" charset="0"/>
            </a:rPr>
            <a:t>Scaling</a:t>
          </a:r>
          <a:endParaRPr lang="en-US" sz="2400" dirty="0"/>
        </a:p>
      </dgm:t>
    </dgm:pt>
    <dgm:pt modelId="{5586D133-E5BE-433B-9A12-E6CED0D41B4A}" type="parTrans" cxnId="{12E04AA7-7A4C-4C51-BFD9-C96D7BB27AD1}">
      <dgm:prSet/>
      <dgm:spPr/>
      <dgm:t>
        <a:bodyPr/>
        <a:lstStyle/>
        <a:p>
          <a:endParaRPr lang="en-US" sz="2400"/>
        </a:p>
      </dgm:t>
    </dgm:pt>
    <dgm:pt modelId="{C61598B6-3CFA-4D8C-A9EE-BDB573D457DB}" type="sibTrans" cxnId="{12E04AA7-7A4C-4C51-BFD9-C96D7BB27AD1}">
      <dgm:prSet/>
      <dgm:spPr/>
      <dgm:t>
        <a:bodyPr/>
        <a:lstStyle/>
        <a:p>
          <a:endParaRPr lang="en-US" sz="2400"/>
        </a:p>
      </dgm:t>
    </dgm:pt>
    <dgm:pt modelId="{9A013E36-1E8F-4CD0-A866-F712E755F88D}">
      <dgm:prSet phldrT="[Text]" custT="1"/>
      <dgm:spPr/>
      <dgm:t>
        <a:bodyPr/>
        <a:lstStyle/>
        <a:p>
          <a:r>
            <a:rPr lang="en-GB" sz="2400" dirty="0">
              <a:latin typeface="Arial" pitchFamily="34" charset="0"/>
              <a:cs typeface="Arial" pitchFamily="34" charset="0"/>
            </a:rPr>
            <a:t>Cleanup</a:t>
          </a:r>
          <a:endParaRPr lang="en-US" sz="2400" dirty="0"/>
        </a:p>
      </dgm:t>
    </dgm:pt>
    <dgm:pt modelId="{6F3C6F22-A8A5-42CB-8ED5-9F0AC4BB920A}" type="parTrans" cxnId="{AD444641-04D3-471B-BE84-07B81EDD096B}">
      <dgm:prSet/>
      <dgm:spPr/>
      <dgm:t>
        <a:bodyPr/>
        <a:lstStyle/>
        <a:p>
          <a:endParaRPr lang="en-US" sz="2400"/>
        </a:p>
      </dgm:t>
    </dgm:pt>
    <dgm:pt modelId="{31A1DAA5-F4F1-44C7-886D-6BC42DB77EBB}" type="sibTrans" cxnId="{AD444641-04D3-471B-BE84-07B81EDD096B}">
      <dgm:prSet/>
      <dgm:spPr/>
      <dgm:t>
        <a:bodyPr/>
        <a:lstStyle/>
        <a:p>
          <a:endParaRPr lang="en-US" sz="2400"/>
        </a:p>
      </dgm:t>
    </dgm:pt>
    <dgm:pt modelId="{03AE8802-6D4F-4CB0-8837-D9135F52A4E4}" type="pres">
      <dgm:prSet presAssocID="{5288CBC4-D075-44AE-B59B-FF208C907089}" presName="Name0" presStyleCnt="0">
        <dgm:presLayoutVars>
          <dgm:chMax val="7"/>
          <dgm:chPref val="7"/>
          <dgm:dir/>
        </dgm:presLayoutVars>
      </dgm:prSet>
      <dgm:spPr/>
    </dgm:pt>
    <dgm:pt modelId="{45A300E5-D397-49BC-9B55-920BEBF54144}" type="pres">
      <dgm:prSet presAssocID="{5288CBC4-D075-44AE-B59B-FF208C907089}" presName="Name1" presStyleCnt="0"/>
      <dgm:spPr/>
    </dgm:pt>
    <dgm:pt modelId="{EFDC6215-0B42-4655-B511-F9CFDDA3E5F5}" type="pres">
      <dgm:prSet presAssocID="{5288CBC4-D075-44AE-B59B-FF208C907089}" presName="cycle" presStyleCnt="0"/>
      <dgm:spPr/>
    </dgm:pt>
    <dgm:pt modelId="{B6BC3D78-07CB-42E7-9DE2-48794CBE7844}" type="pres">
      <dgm:prSet presAssocID="{5288CBC4-D075-44AE-B59B-FF208C907089}" presName="srcNode" presStyleLbl="node1" presStyleIdx="0" presStyleCnt="3"/>
      <dgm:spPr/>
    </dgm:pt>
    <dgm:pt modelId="{63FD1F75-ABE1-4BDA-9B7A-BC0E6DEB23E2}" type="pres">
      <dgm:prSet presAssocID="{5288CBC4-D075-44AE-B59B-FF208C907089}" presName="conn" presStyleLbl="parChTrans1D2" presStyleIdx="0" presStyleCnt="1"/>
      <dgm:spPr/>
    </dgm:pt>
    <dgm:pt modelId="{5B947252-583D-49E4-955B-33B410E242BB}" type="pres">
      <dgm:prSet presAssocID="{5288CBC4-D075-44AE-B59B-FF208C907089}" presName="extraNode" presStyleLbl="node1" presStyleIdx="0" presStyleCnt="3"/>
      <dgm:spPr/>
    </dgm:pt>
    <dgm:pt modelId="{BE2441B5-2FFB-4DD9-8860-CD43231C67C0}" type="pres">
      <dgm:prSet presAssocID="{5288CBC4-D075-44AE-B59B-FF208C907089}" presName="dstNode" presStyleLbl="node1" presStyleIdx="0" presStyleCnt="3"/>
      <dgm:spPr/>
    </dgm:pt>
    <dgm:pt modelId="{0F6AAD47-4DD0-4BA0-B730-4E78D25F4D07}" type="pres">
      <dgm:prSet presAssocID="{28509520-31BA-4D7F-8F58-746FF2A9713C}" presName="text_1" presStyleLbl="node1" presStyleIdx="0" presStyleCnt="3">
        <dgm:presLayoutVars>
          <dgm:bulletEnabled val="1"/>
        </dgm:presLayoutVars>
      </dgm:prSet>
      <dgm:spPr/>
    </dgm:pt>
    <dgm:pt modelId="{E7BD3F3C-E1CD-4DBB-AD45-7E3094597D85}" type="pres">
      <dgm:prSet presAssocID="{28509520-31BA-4D7F-8F58-746FF2A9713C}" presName="accent_1" presStyleCnt="0"/>
      <dgm:spPr/>
    </dgm:pt>
    <dgm:pt modelId="{37F28CE3-A79B-41DE-A602-67196C598673}" type="pres">
      <dgm:prSet presAssocID="{28509520-31BA-4D7F-8F58-746FF2A9713C}" presName="accentRepeatNode" presStyleLbl="solidFgAcc1" presStyleIdx="0" presStyleCnt="3"/>
      <dgm:spPr/>
    </dgm:pt>
    <dgm:pt modelId="{B61E082D-338D-43A0-B8C8-05E5818894B1}" type="pres">
      <dgm:prSet presAssocID="{917168AB-6A2B-4C93-B7B3-413ADCDB0918}" presName="text_2" presStyleLbl="node1" presStyleIdx="1" presStyleCnt="3">
        <dgm:presLayoutVars>
          <dgm:bulletEnabled val="1"/>
        </dgm:presLayoutVars>
      </dgm:prSet>
      <dgm:spPr/>
    </dgm:pt>
    <dgm:pt modelId="{709FFFA7-0125-46D4-8E36-5168650544C9}" type="pres">
      <dgm:prSet presAssocID="{917168AB-6A2B-4C93-B7B3-413ADCDB0918}" presName="accent_2" presStyleCnt="0"/>
      <dgm:spPr/>
    </dgm:pt>
    <dgm:pt modelId="{9892C184-C161-43A7-8760-BEBC82EB1288}" type="pres">
      <dgm:prSet presAssocID="{917168AB-6A2B-4C93-B7B3-413ADCDB0918}" presName="accentRepeatNode" presStyleLbl="solidFgAcc1" presStyleIdx="1" presStyleCnt="3"/>
      <dgm:spPr/>
    </dgm:pt>
    <dgm:pt modelId="{797E0CE1-2070-4417-8527-C1EC78DDE830}" type="pres">
      <dgm:prSet presAssocID="{9A013E36-1E8F-4CD0-A866-F712E755F88D}" presName="text_3" presStyleLbl="node1" presStyleIdx="2" presStyleCnt="3">
        <dgm:presLayoutVars>
          <dgm:bulletEnabled val="1"/>
        </dgm:presLayoutVars>
      </dgm:prSet>
      <dgm:spPr/>
    </dgm:pt>
    <dgm:pt modelId="{E0A964D4-973D-4D56-9D45-9F9E35914379}" type="pres">
      <dgm:prSet presAssocID="{9A013E36-1E8F-4CD0-A866-F712E755F88D}" presName="accent_3" presStyleCnt="0"/>
      <dgm:spPr/>
    </dgm:pt>
    <dgm:pt modelId="{3B307A58-37DE-41D7-BBDC-31B8BCE100D0}" type="pres">
      <dgm:prSet presAssocID="{9A013E36-1E8F-4CD0-A866-F712E755F88D}" presName="accentRepeatNode" presStyleLbl="solidFgAcc1" presStyleIdx="2" presStyleCnt="3"/>
      <dgm:spPr/>
    </dgm:pt>
  </dgm:ptLst>
  <dgm:cxnLst>
    <dgm:cxn modelId="{061AA92C-5B39-41BC-8E33-057763E8937B}" srcId="{5288CBC4-D075-44AE-B59B-FF208C907089}" destId="{28509520-31BA-4D7F-8F58-746FF2A9713C}" srcOrd="0" destOrd="0" parTransId="{307E030E-3562-4431-B139-5A7ABE08A44A}" sibTransId="{5554469F-1647-4BA0-B76C-4D4920F92804}"/>
    <dgm:cxn modelId="{AD444641-04D3-471B-BE84-07B81EDD096B}" srcId="{5288CBC4-D075-44AE-B59B-FF208C907089}" destId="{9A013E36-1E8F-4CD0-A866-F712E755F88D}" srcOrd="2" destOrd="0" parTransId="{6F3C6F22-A8A5-42CB-8ED5-9F0AC4BB920A}" sibTransId="{31A1DAA5-F4F1-44C7-886D-6BC42DB77EBB}"/>
    <dgm:cxn modelId="{3DDE3C4A-AB28-4D6F-BE0F-AA280FDE2CC1}" type="presOf" srcId="{28509520-31BA-4D7F-8F58-746FF2A9713C}" destId="{0F6AAD47-4DD0-4BA0-B730-4E78D25F4D07}" srcOrd="0" destOrd="0" presId="urn:microsoft.com/office/officeart/2008/layout/VerticalCurvedList"/>
    <dgm:cxn modelId="{FC5DEF63-0F47-4052-8F63-962AE1820687}" type="presOf" srcId="{9A013E36-1E8F-4CD0-A866-F712E755F88D}" destId="{797E0CE1-2070-4417-8527-C1EC78DDE830}" srcOrd="0" destOrd="0" presId="urn:microsoft.com/office/officeart/2008/layout/VerticalCurvedList"/>
    <dgm:cxn modelId="{F841E07A-F611-44E1-ABAC-F933CF7E037A}" type="presOf" srcId="{5554469F-1647-4BA0-B76C-4D4920F92804}" destId="{63FD1F75-ABE1-4BDA-9B7A-BC0E6DEB23E2}" srcOrd="0" destOrd="0" presId="urn:microsoft.com/office/officeart/2008/layout/VerticalCurvedList"/>
    <dgm:cxn modelId="{12E04AA7-7A4C-4C51-BFD9-C96D7BB27AD1}" srcId="{5288CBC4-D075-44AE-B59B-FF208C907089}" destId="{917168AB-6A2B-4C93-B7B3-413ADCDB0918}" srcOrd="1" destOrd="0" parTransId="{5586D133-E5BE-433B-9A12-E6CED0D41B4A}" sibTransId="{C61598B6-3CFA-4D8C-A9EE-BDB573D457DB}"/>
    <dgm:cxn modelId="{5A35BCC7-AE79-4C11-A6A7-49DBA9B62DA0}" type="presOf" srcId="{5288CBC4-D075-44AE-B59B-FF208C907089}" destId="{03AE8802-6D4F-4CB0-8837-D9135F52A4E4}" srcOrd="0" destOrd="0" presId="urn:microsoft.com/office/officeart/2008/layout/VerticalCurvedList"/>
    <dgm:cxn modelId="{1807E1EB-1587-4BA6-90CB-A85D5D5E76AA}" type="presOf" srcId="{917168AB-6A2B-4C93-B7B3-413ADCDB0918}" destId="{B61E082D-338D-43A0-B8C8-05E5818894B1}" srcOrd="0" destOrd="0" presId="urn:microsoft.com/office/officeart/2008/layout/VerticalCurvedList"/>
    <dgm:cxn modelId="{9AEE3D4E-1395-4E9E-9A02-3B3C77901DEE}" type="presParOf" srcId="{03AE8802-6D4F-4CB0-8837-D9135F52A4E4}" destId="{45A300E5-D397-49BC-9B55-920BEBF54144}" srcOrd="0" destOrd="0" presId="urn:microsoft.com/office/officeart/2008/layout/VerticalCurvedList"/>
    <dgm:cxn modelId="{4D7E0E82-488D-4A3A-836E-AB7795067464}" type="presParOf" srcId="{45A300E5-D397-49BC-9B55-920BEBF54144}" destId="{EFDC6215-0B42-4655-B511-F9CFDDA3E5F5}" srcOrd="0" destOrd="0" presId="urn:microsoft.com/office/officeart/2008/layout/VerticalCurvedList"/>
    <dgm:cxn modelId="{4BB1166E-B759-4D49-9C94-E332720EDC04}" type="presParOf" srcId="{EFDC6215-0B42-4655-B511-F9CFDDA3E5F5}" destId="{B6BC3D78-07CB-42E7-9DE2-48794CBE7844}" srcOrd="0" destOrd="0" presId="urn:microsoft.com/office/officeart/2008/layout/VerticalCurvedList"/>
    <dgm:cxn modelId="{3B5F3B9E-95BA-4049-B4D3-5DDABFDD99AC}" type="presParOf" srcId="{EFDC6215-0B42-4655-B511-F9CFDDA3E5F5}" destId="{63FD1F75-ABE1-4BDA-9B7A-BC0E6DEB23E2}" srcOrd="1" destOrd="0" presId="urn:microsoft.com/office/officeart/2008/layout/VerticalCurvedList"/>
    <dgm:cxn modelId="{9617B13C-47A6-49C6-9889-2F27041BA9FF}" type="presParOf" srcId="{EFDC6215-0B42-4655-B511-F9CFDDA3E5F5}" destId="{5B947252-583D-49E4-955B-33B410E242BB}" srcOrd="2" destOrd="0" presId="urn:microsoft.com/office/officeart/2008/layout/VerticalCurvedList"/>
    <dgm:cxn modelId="{12FECC0B-17B2-4C85-AC3C-79001981C605}" type="presParOf" srcId="{EFDC6215-0B42-4655-B511-F9CFDDA3E5F5}" destId="{BE2441B5-2FFB-4DD9-8860-CD43231C67C0}" srcOrd="3" destOrd="0" presId="urn:microsoft.com/office/officeart/2008/layout/VerticalCurvedList"/>
    <dgm:cxn modelId="{2D083A9F-1152-4763-997E-4F08DAB2F6F0}" type="presParOf" srcId="{45A300E5-D397-49BC-9B55-920BEBF54144}" destId="{0F6AAD47-4DD0-4BA0-B730-4E78D25F4D07}" srcOrd="1" destOrd="0" presId="urn:microsoft.com/office/officeart/2008/layout/VerticalCurvedList"/>
    <dgm:cxn modelId="{618B09D1-ACCB-4D3F-8FF9-B64402CED9EC}" type="presParOf" srcId="{45A300E5-D397-49BC-9B55-920BEBF54144}" destId="{E7BD3F3C-E1CD-4DBB-AD45-7E3094597D85}" srcOrd="2" destOrd="0" presId="urn:microsoft.com/office/officeart/2008/layout/VerticalCurvedList"/>
    <dgm:cxn modelId="{750C80B8-B675-47C2-9805-FA2F2BE2EFDE}" type="presParOf" srcId="{E7BD3F3C-E1CD-4DBB-AD45-7E3094597D85}" destId="{37F28CE3-A79B-41DE-A602-67196C598673}" srcOrd="0" destOrd="0" presId="urn:microsoft.com/office/officeart/2008/layout/VerticalCurvedList"/>
    <dgm:cxn modelId="{D72C36D6-AD75-45D9-B931-D4F8251C091D}" type="presParOf" srcId="{45A300E5-D397-49BC-9B55-920BEBF54144}" destId="{B61E082D-338D-43A0-B8C8-05E5818894B1}" srcOrd="3" destOrd="0" presId="urn:microsoft.com/office/officeart/2008/layout/VerticalCurvedList"/>
    <dgm:cxn modelId="{1E483E39-9217-453D-A8F0-4FB9C1881A3D}" type="presParOf" srcId="{45A300E5-D397-49BC-9B55-920BEBF54144}" destId="{709FFFA7-0125-46D4-8E36-5168650544C9}" srcOrd="4" destOrd="0" presId="urn:microsoft.com/office/officeart/2008/layout/VerticalCurvedList"/>
    <dgm:cxn modelId="{8694A36C-0338-4E3D-A3C5-463D3B2A2FD3}" type="presParOf" srcId="{709FFFA7-0125-46D4-8E36-5168650544C9}" destId="{9892C184-C161-43A7-8760-BEBC82EB1288}" srcOrd="0" destOrd="0" presId="urn:microsoft.com/office/officeart/2008/layout/VerticalCurvedList"/>
    <dgm:cxn modelId="{A71D1794-E088-4FEE-AF34-D6C93282775B}" type="presParOf" srcId="{45A300E5-D397-49BC-9B55-920BEBF54144}" destId="{797E0CE1-2070-4417-8527-C1EC78DDE830}" srcOrd="5" destOrd="0" presId="urn:microsoft.com/office/officeart/2008/layout/VerticalCurvedList"/>
    <dgm:cxn modelId="{9426704B-BF31-4B94-9B4A-25DE5C30D24E}" type="presParOf" srcId="{45A300E5-D397-49BC-9B55-920BEBF54144}" destId="{E0A964D4-973D-4D56-9D45-9F9E35914379}" srcOrd="6" destOrd="0" presId="urn:microsoft.com/office/officeart/2008/layout/VerticalCurvedList"/>
    <dgm:cxn modelId="{457CD6BB-3E9B-40D8-9D2B-203B17CB7486}" type="presParOf" srcId="{E0A964D4-973D-4D56-9D45-9F9E35914379}" destId="{3B307A58-37DE-41D7-BBDC-31B8BCE100D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288CBC4-D075-44AE-B59B-FF208C907089}"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28509520-31BA-4D7F-8F58-746FF2A9713C}">
      <dgm:prSet phldrT="[Text]" custT="1"/>
      <dgm:spPr/>
      <dgm:t>
        <a:bodyPr/>
        <a:lstStyle/>
        <a:p>
          <a:r>
            <a:rPr lang="en-GB" sz="2400" dirty="0">
              <a:latin typeface="Arial" pitchFamily="34" charset="0"/>
              <a:cs typeface="Arial" pitchFamily="34" charset="0"/>
            </a:rPr>
            <a:t>Mapping / Binning</a:t>
          </a:r>
          <a:endParaRPr lang="en-US" sz="2400" dirty="0"/>
        </a:p>
      </dgm:t>
    </dgm:pt>
    <dgm:pt modelId="{307E030E-3562-4431-B139-5A7ABE08A44A}" type="parTrans" cxnId="{061AA92C-5B39-41BC-8E33-057763E8937B}">
      <dgm:prSet/>
      <dgm:spPr/>
      <dgm:t>
        <a:bodyPr/>
        <a:lstStyle/>
        <a:p>
          <a:endParaRPr lang="en-US" sz="2400"/>
        </a:p>
      </dgm:t>
    </dgm:pt>
    <dgm:pt modelId="{5554469F-1647-4BA0-B76C-4D4920F92804}" type="sibTrans" cxnId="{061AA92C-5B39-41BC-8E33-057763E8937B}">
      <dgm:prSet/>
      <dgm:spPr/>
      <dgm:t>
        <a:bodyPr/>
        <a:lstStyle/>
        <a:p>
          <a:endParaRPr lang="en-US" sz="2400"/>
        </a:p>
      </dgm:t>
    </dgm:pt>
    <dgm:pt modelId="{917168AB-6A2B-4C93-B7B3-413ADCDB0918}">
      <dgm:prSet phldrT="[Text]" custT="1"/>
      <dgm:spPr/>
      <dgm:t>
        <a:bodyPr/>
        <a:lstStyle/>
        <a:p>
          <a:r>
            <a:rPr lang="en-GB" sz="2400" dirty="0">
              <a:latin typeface="Arial" pitchFamily="34" charset="0"/>
              <a:cs typeface="Arial" pitchFamily="34" charset="0"/>
            </a:rPr>
            <a:t>Scaling</a:t>
          </a:r>
          <a:endParaRPr lang="en-US" sz="2400" dirty="0"/>
        </a:p>
      </dgm:t>
    </dgm:pt>
    <dgm:pt modelId="{5586D133-E5BE-433B-9A12-E6CED0D41B4A}" type="parTrans" cxnId="{12E04AA7-7A4C-4C51-BFD9-C96D7BB27AD1}">
      <dgm:prSet/>
      <dgm:spPr/>
      <dgm:t>
        <a:bodyPr/>
        <a:lstStyle/>
        <a:p>
          <a:endParaRPr lang="en-US" sz="2400"/>
        </a:p>
      </dgm:t>
    </dgm:pt>
    <dgm:pt modelId="{C61598B6-3CFA-4D8C-A9EE-BDB573D457DB}" type="sibTrans" cxnId="{12E04AA7-7A4C-4C51-BFD9-C96D7BB27AD1}">
      <dgm:prSet/>
      <dgm:spPr/>
      <dgm:t>
        <a:bodyPr/>
        <a:lstStyle/>
        <a:p>
          <a:endParaRPr lang="en-US" sz="2400"/>
        </a:p>
      </dgm:t>
    </dgm:pt>
    <dgm:pt modelId="{9A013E36-1E8F-4CD0-A866-F712E755F88D}">
      <dgm:prSet phldrT="[Text]" custT="1"/>
      <dgm:spPr/>
      <dgm:t>
        <a:bodyPr/>
        <a:lstStyle/>
        <a:p>
          <a:r>
            <a:rPr lang="en-GB" sz="2400" dirty="0">
              <a:latin typeface="Arial" pitchFamily="34" charset="0"/>
              <a:cs typeface="Arial" pitchFamily="34" charset="0"/>
            </a:rPr>
            <a:t>Cleanup</a:t>
          </a:r>
          <a:endParaRPr lang="en-US" sz="2400" dirty="0"/>
        </a:p>
      </dgm:t>
    </dgm:pt>
    <dgm:pt modelId="{6F3C6F22-A8A5-42CB-8ED5-9F0AC4BB920A}" type="parTrans" cxnId="{AD444641-04D3-471B-BE84-07B81EDD096B}">
      <dgm:prSet/>
      <dgm:spPr/>
      <dgm:t>
        <a:bodyPr/>
        <a:lstStyle/>
        <a:p>
          <a:endParaRPr lang="en-US" sz="2400"/>
        </a:p>
      </dgm:t>
    </dgm:pt>
    <dgm:pt modelId="{31A1DAA5-F4F1-44C7-886D-6BC42DB77EBB}" type="sibTrans" cxnId="{AD444641-04D3-471B-BE84-07B81EDD096B}">
      <dgm:prSet/>
      <dgm:spPr/>
      <dgm:t>
        <a:bodyPr/>
        <a:lstStyle/>
        <a:p>
          <a:endParaRPr lang="en-US" sz="2400"/>
        </a:p>
      </dgm:t>
    </dgm:pt>
    <dgm:pt modelId="{03AE8802-6D4F-4CB0-8837-D9135F52A4E4}" type="pres">
      <dgm:prSet presAssocID="{5288CBC4-D075-44AE-B59B-FF208C907089}" presName="Name0" presStyleCnt="0">
        <dgm:presLayoutVars>
          <dgm:chMax val="7"/>
          <dgm:chPref val="7"/>
          <dgm:dir/>
        </dgm:presLayoutVars>
      </dgm:prSet>
      <dgm:spPr/>
    </dgm:pt>
    <dgm:pt modelId="{45A300E5-D397-49BC-9B55-920BEBF54144}" type="pres">
      <dgm:prSet presAssocID="{5288CBC4-D075-44AE-B59B-FF208C907089}" presName="Name1" presStyleCnt="0"/>
      <dgm:spPr/>
    </dgm:pt>
    <dgm:pt modelId="{EFDC6215-0B42-4655-B511-F9CFDDA3E5F5}" type="pres">
      <dgm:prSet presAssocID="{5288CBC4-D075-44AE-B59B-FF208C907089}" presName="cycle" presStyleCnt="0"/>
      <dgm:spPr/>
    </dgm:pt>
    <dgm:pt modelId="{B6BC3D78-07CB-42E7-9DE2-48794CBE7844}" type="pres">
      <dgm:prSet presAssocID="{5288CBC4-D075-44AE-B59B-FF208C907089}" presName="srcNode" presStyleLbl="node1" presStyleIdx="0" presStyleCnt="3"/>
      <dgm:spPr/>
    </dgm:pt>
    <dgm:pt modelId="{63FD1F75-ABE1-4BDA-9B7A-BC0E6DEB23E2}" type="pres">
      <dgm:prSet presAssocID="{5288CBC4-D075-44AE-B59B-FF208C907089}" presName="conn" presStyleLbl="parChTrans1D2" presStyleIdx="0" presStyleCnt="1"/>
      <dgm:spPr/>
    </dgm:pt>
    <dgm:pt modelId="{5B947252-583D-49E4-955B-33B410E242BB}" type="pres">
      <dgm:prSet presAssocID="{5288CBC4-D075-44AE-B59B-FF208C907089}" presName="extraNode" presStyleLbl="node1" presStyleIdx="0" presStyleCnt="3"/>
      <dgm:spPr/>
    </dgm:pt>
    <dgm:pt modelId="{BE2441B5-2FFB-4DD9-8860-CD43231C67C0}" type="pres">
      <dgm:prSet presAssocID="{5288CBC4-D075-44AE-B59B-FF208C907089}" presName="dstNode" presStyleLbl="node1" presStyleIdx="0" presStyleCnt="3"/>
      <dgm:spPr/>
    </dgm:pt>
    <dgm:pt modelId="{7B81A7CD-901F-406D-9E85-C24CF9861436}" type="pres">
      <dgm:prSet presAssocID="{28509520-31BA-4D7F-8F58-746FF2A9713C}" presName="text_1" presStyleLbl="node1" presStyleIdx="0" presStyleCnt="3">
        <dgm:presLayoutVars>
          <dgm:bulletEnabled val="1"/>
        </dgm:presLayoutVars>
      </dgm:prSet>
      <dgm:spPr/>
    </dgm:pt>
    <dgm:pt modelId="{9CFE69E8-A740-4755-903B-B0E19A30CC3D}" type="pres">
      <dgm:prSet presAssocID="{28509520-31BA-4D7F-8F58-746FF2A9713C}" presName="accent_1" presStyleCnt="0"/>
      <dgm:spPr/>
    </dgm:pt>
    <dgm:pt modelId="{37F28CE3-A79B-41DE-A602-67196C598673}" type="pres">
      <dgm:prSet presAssocID="{28509520-31BA-4D7F-8F58-746FF2A9713C}" presName="accentRepeatNode" presStyleLbl="solidFgAcc1" presStyleIdx="0" presStyleCnt="3"/>
      <dgm:spPr/>
    </dgm:pt>
    <dgm:pt modelId="{D0461D25-9455-4877-B629-0182EDB5A0BF}" type="pres">
      <dgm:prSet presAssocID="{917168AB-6A2B-4C93-B7B3-413ADCDB0918}" presName="text_2" presStyleLbl="node1" presStyleIdx="1" presStyleCnt="3">
        <dgm:presLayoutVars>
          <dgm:bulletEnabled val="1"/>
        </dgm:presLayoutVars>
      </dgm:prSet>
      <dgm:spPr/>
    </dgm:pt>
    <dgm:pt modelId="{08351AAC-D9FA-4F22-A7FA-7F44BA00AE4B}" type="pres">
      <dgm:prSet presAssocID="{917168AB-6A2B-4C93-B7B3-413ADCDB0918}" presName="accent_2" presStyleCnt="0"/>
      <dgm:spPr/>
    </dgm:pt>
    <dgm:pt modelId="{9892C184-C161-43A7-8760-BEBC82EB1288}" type="pres">
      <dgm:prSet presAssocID="{917168AB-6A2B-4C93-B7B3-413ADCDB0918}" presName="accentRepeatNode" presStyleLbl="solidFgAcc1" presStyleIdx="1" presStyleCnt="3"/>
      <dgm:spPr/>
    </dgm:pt>
    <dgm:pt modelId="{FF3FC80A-66DA-451D-BE91-9E0D149947E3}" type="pres">
      <dgm:prSet presAssocID="{9A013E36-1E8F-4CD0-A866-F712E755F88D}" presName="text_3" presStyleLbl="node1" presStyleIdx="2" presStyleCnt="3">
        <dgm:presLayoutVars>
          <dgm:bulletEnabled val="1"/>
        </dgm:presLayoutVars>
      </dgm:prSet>
      <dgm:spPr/>
    </dgm:pt>
    <dgm:pt modelId="{1D1140C7-6F5B-4DB3-80AA-E78F4FAB8402}" type="pres">
      <dgm:prSet presAssocID="{9A013E36-1E8F-4CD0-A866-F712E755F88D}" presName="accent_3" presStyleCnt="0"/>
      <dgm:spPr/>
    </dgm:pt>
    <dgm:pt modelId="{3B307A58-37DE-41D7-BBDC-31B8BCE100D0}" type="pres">
      <dgm:prSet presAssocID="{9A013E36-1E8F-4CD0-A866-F712E755F88D}" presName="accentRepeatNode" presStyleLbl="solidFgAcc1" presStyleIdx="2" presStyleCnt="3"/>
      <dgm:spPr/>
    </dgm:pt>
  </dgm:ptLst>
  <dgm:cxnLst>
    <dgm:cxn modelId="{8F9BF523-46DB-45B1-AEA0-21101B3B34BE}" type="presOf" srcId="{917168AB-6A2B-4C93-B7B3-413ADCDB0918}" destId="{D0461D25-9455-4877-B629-0182EDB5A0BF}" srcOrd="0" destOrd="0" presId="urn:microsoft.com/office/officeart/2008/layout/VerticalCurvedList"/>
    <dgm:cxn modelId="{061AA92C-5B39-41BC-8E33-057763E8937B}" srcId="{5288CBC4-D075-44AE-B59B-FF208C907089}" destId="{28509520-31BA-4D7F-8F58-746FF2A9713C}" srcOrd="0" destOrd="0" parTransId="{307E030E-3562-4431-B139-5A7ABE08A44A}" sibTransId="{5554469F-1647-4BA0-B76C-4D4920F92804}"/>
    <dgm:cxn modelId="{61C2393B-4A9A-40C0-B459-4433702B218A}" type="presOf" srcId="{9A013E36-1E8F-4CD0-A866-F712E755F88D}" destId="{FF3FC80A-66DA-451D-BE91-9E0D149947E3}" srcOrd="0" destOrd="0" presId="urn:microsoft.com/office/officeart/2008/layout/VerticalCurvedList"/>
    <dgm:cxn modelId="{AD444641-04D3-471B-BE84-07B81EDD096B}" srcId="{5288CBC4-D075-44AE-B59B-FF208C907089}" destId="{9A013E36-1E8F-4CD0-A866-F712E755F88D}" srcOrd="2" destOrd="0" parTransId="{6F3C6F22-A8A5-42CB-8ED5-9F0AC4BB920A}" sibTransId="{31A1DAA5-F4F1-44C7-886D-6BC42DB77EBB}"/>
    <dgm:cxn modelId="{26FFAD51-1B80-4A9B-A57B-F539B32A1766}" type="presOf" srcId="{5288CBC4-D075-44AE-B59B-FF208C907089}" destId="{03AE8802-6D4F-4CB0-8837-D9135F52A4E4}" srcOrd="0" destOrd="0" presId="urn:microsoft.com/office/officeart/2008/layout/VerticalCurvedList"/>
    <dgm:cxn modelId="{746D3881-BD3A-4468-85A2-5E4882BB867E}" type="presOf" srcId="{5554469F-1647-4BA0-B76C-4D4920F92804}" destId="{63FD1F75-ABE1-4BDA-9B7A-BC0E6DEB23E2}" srcOrd="0" destOrd="0" presId="urn:microsoft.com/office/officeart/2008/layout/VerticalCurvedList"/>
    <dgm:cxn modelId="{12E04AA7-7A4C-4C51-BFD9-C96D7BB27AD1}" srcId="{5288CBC4-D075-44AE-B59B-FF208C907089}" destId="{917168AB-6A2B-4C93-B7B3-413ADCDB0918}" srcOrd="1" destOrd="0" parTransId="{5586D133-E5BE-433B-9A12-E6CED0D41B4A}" sibTransId="{C61598B6-3CFA-4D8C-A9EE-BDB573D457DB}"/>
    <dgm:cxn modelId="{49056BA8-7270-4C64-A60D-62A7657F3524}" type="presOf" srcId="{28509520-31BA-4D7F-8F58-746FF2A9713C}" destId="{7B81A7CD-901F-406D-9E85-C24CF9861436}" srcOrd="0" destOrd="0" presId="urn:microsoft.com/office/officeart/2008/layout/VerticalCurvedList"/>
    <dgm:cxn modelId="{89908262-61E8-4D9C-B76C-58EFB40DAB89}" type="presParOf" srcId="{03AE8802-6D4F-4CB0-8837-D9135F52A4E4}" destId="{45A300E5-D397-49BC-9B55-920BEBF54144}" srcOrd="0" destOrd="0" presId="urn:microsoft.com/office/officeart/2008/layout/VerticalCurvedList"/>
    <dgm:cxn modelId="{362E17FD-B72C-4ADF-AC12-8C2E4664BAE3}" type="presParOf" srcId="{45A300E5-D397-49BC-9B55-920BEBF54144}" destId="{EFDC6215-0B42-4655-B511-F9CFDDA3E5F5}" srcOrd="0" destOrd="0" presId="urn:microsoft.com/office/officeart/2008/layout/VerticalCurvedList"/>
    <dgm:cxn modelId="{667824C1-096D-42D0-9E00-A1F669E97A2F}" type="presParOf" srcId="{EFDC6215-0B42-4655-B511-F9CFDDA3E5F5}" destId="{B6BC3D78-07CB-42E7-9DE2-48794CBE7844}" srcOrd="0" destOrd="0" presId="urn:microsoft.com/office/officeart/2008/layout/VerticalCurvedList"/>
    <dgm:cxn modelId="{E5866E95-1510-4DF7-BDC4-A01CB8082F2A}" type="presParOf" srcId="{EFDC6215-0B42-4655-B511-F9CFDDA3E5F5}" destId="{63FD1F75-ABE1-4BDA-9B7A-BC0E6DEB23E2}" srcOrd="1" destOrd="0" presId="urn:microsoft.com/office/officeart/2008/layout/VerticalCurvedList"/>
    <dgm:cxn modelId="{1B3A7947-AE2C-4DBF-9F66-FD74E9401CC1}" type="presParOf" srcId="{EFDC6215-0B42-4655-B511-F9CFDDA3E5F5}" destId="{5B947252-583D-49E4-955B-33B410E242BB}" srcOrd="2" destOrd="0" presId="urn:microsoft.com/office/officeart/2008/layout/VerticalCurvedList"/>
    <dgm:cxn modelId="{0DCD8839-EE5E-4194-AEA1-9A3D8D08E1CE}" type="presParOf" srcId="{EFDC6215-0B42-4655-B511-F9CFDDA3E5F5}" destId="{BE2441B5-2FFB-4DD9-8860-CD43231C67C0}" srcOrd="3" destOrd="0" presId="urn:microsoft.com/office/officeart/2008/layout/VerticalCurvedList"/>
    <dgm:cxn modelId="{70C55756-384F-460C-AE56-BC7B3BA15856}" type="presParOf" srcId="{45A300E5-D397-49BC-9B55-920BEBF54144}" destId="{7B81A7CD-901F-406D-9E85-C24CF9861436}" srcOrd="1" destOrd="0" presId="urn:microsoft.com/office/officeart/2008/layout/VerticalCurvedList"/>
    <dgm:cxn modelId="{E6EA9EE1-5F3F-4A2D-B6CA-40D49CE225AD}" type="presParOf" srcId="{45A300E5-D397-49BC-9B55-920BEBF54144}" destId="{9CFE69E8-A740-4755-903B-B0E19A30CC3D}" srcOrd="2" destOrd="0" presId="urn:microsoft.com/office/officeart/2008/layout/VerticalCurvedList"/>
    <dgm:cxn modelId="{7B2D17AE-C434-4B71-84AA-7A6C097D020E}" type="presParOf" srcId="{9CFE69E8-A740-4755-903B-B0E19A30CC3D}" destId="{37F28CE3-A79B-41DE-A602-67196C598673}" srcOrd="0" destOrd="0" presId="urn:microsoft.com/office/officeart/2008/layout/VerticalCurvedList"/>
    <dgm:cxn modelId="{7717580D-AD0E-49E0-98EF-774C9924BD50}" type="presParOf" srcId="{45A300E5-D397-49BC-9B55-920BEBF54144}" destId="{D0461D25-9455-4877-B629-0182EDB5A0BF}" srcOrd="3" destOrd="0" presId="urn:microsoft.com/office/officeart/2008/layout/VerticalCurvedList"/>
    <dgm:cxn modelId="{ADCB05F0-92EF-4AF8-BC12-32D35751BE0B}" type="presParOf" srcId="{45A300E5-D397-49BC-9B55-920BEBF54144}" destId="{08351AAC-D9FA-4F22-A7FA-7F44BA00AE4B}" srcOrd="4" destOrd="0" presId="urn:microsoft.com/office/officeart/2008/layout/VerticalCurvedList"/>
    <dgm:cxn modelId="{1A044632-448D-4E27-A74F-A933B92DCB50}" type="presParOf" srcId="{08351AAC-D9FA-4F22-A7FA-7F44BA00AE4B}" destId="{9892C184-C161-43A7-8760-BEBC82EB1288}" srcOrd="0" destOrd="0" presId="urn:microsoft.com/office/officeart/2008/layout/VerticalCurvedList"/>
    <dgm:cxn modelId="{F0C5D67E-D12B-4F18-BD64-602FB9453353}" type="presParOf" srcId="{45A300E5-D397-49BC-9B55-920BEBF54144}" destId="{FF3FC80A-66DA-451D-BE91-9E0D149947E3}" srcOrd="5" destOrd="0" presId="urn:microsoft.com/office/officeart/2008/layout/VerticalCurvedList"/>
    <dgm:cxn modelId="{D7CEBCD2-6FEB-4C1A-AC56-88C21F8D4ED1}" type="presParOf" srcId="{45A300E5-D397-49BC-9B55-920BEBF54144}" destId="{1D1140C7-6F5B-4DB3-80AA-E78F4FAB8402}" srcOrd="6" destOrd="0" presId="urn:microsoft.com/office/officeart/2008/layout/VerticalCurvedList"/>
    <dgm:cxn modelId="{D4BDE512-7B58-43DE-B23C-5E76E610CE07}" type="presParOf" srcId="{1D1140C7-6F5B-4DB3-80AA-E78F4FAB8402}" destId="{3B307A58-37DE-41D7-BBDC-31B8BCE100D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288CBC4-D075-44AE-B59B-FF208C907089}"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917168AB-6A2B-4C93-B7B3-413ADCDB0918}">
      <dgm:prSet phldrT="[Text]" custT="1"/>
      <dgm:spPr/>
      <dgm:t>
        <a:bodyPr/>
        <a:lstStyle/>
        <a:p>
          <a:r>
            <a:rPr lang="en-GB" sz="2400" dirty="0">
              <a:latin typeface="Arial" pitchFamily="34" charset="0"/>
              <a:cs typeface="Arial" pitchFamily="34" charset="0"/>
            </a:rPr>
            <a:t>Scaling</a:t>
          </a:r>
          <a:endParaRPr lang="en-US" sz="2400" dirty="0"/>
        </a:p>
      </dgm:t>
    </dgm:pt>
    <dgm:pt modelId="{5586D133-E5BE-433B-9A12-E6CED0D41B4A}" type="parTrans" cxnId="{12E04AA7-7A4C-4C51-BFD9-C96D7BB27AD1}">
      <dgm:prSet/>
      <dgm:spPr/>
      <dgm:t>
        <a:bodyPr/>
        <a:lstStyle/>
        <a:p>
          <a:endParaRPr lang="en-US" sz="2400"/>
        </a:p>
      </dgm:t>
    </dgm:pt>
    <dgm:pt modelId="{C61598B6-3CFA-4D8C-A9EE-BDB573D457DB}" type="sibTrans" cxnId="{12E04AA7-7A4C-4C51-BFD9-C96D7BB27AD1}">
      <dgm:prSet/>
      <dgm:spPr/>
      <dgm:t>
        <a:bodyPr/>
        <a:lstStyle/>
        <a:p>
          <a:endParaRPr lang="en-US" sz="2400"/>
        </a:p>
      </dgm:t>
    </dgm:pt>
    <dgm:pt modelId="{9A013E36-1E8F-4CD0-A866-F712E755F88D}">
      <dgm:prSet phldrT="[Text]" custT="1"/>
      <dgm:spPr/>
      <dgm:t>
        <a:bodyPr/>
        <a:lstStyle/>
        <a:p>
          <a:r>
            <a:rPr lang="en-GB" sz="2400" dirty="0">
              <a:latin typeface="Arial" pitchFamily="34" charset="0"/>
              <a:cs typeface="Arial" pitchFamily="34" charset="0"/>
            </a:rPr>
            <a:t>Cleanup</a:t>
          </a:r>
          <a:endParaRPr lang="en-US" sz="2400" dirty="0"/>
        </a:p>
      </dgm:t>
    </dgm:pt>
    <dgm:pt modelId="{6F3C6F22-A8A5-42CB-8ED5-9F0AC4BB920A}" type="parTrans" cxnId="{AD444641-04D3-471B-BE84-07B81EDD096B}">
      <dgm:prSet/>
      <dgm:spPr/>
      <dgm:t>
        <a:bodyPr/>
        <a:lstStyle/>
        <a:p>
          <a:endParaRPr lang="en-US" sz="2400"/>
        </a:p>
      </dgm:t>
    </dgm:pt>
    <dgm:pt modelId="{31A1DAA5-F4F1-44C7-886D-6BC42DB77EBB}" type="sibTrans" cxnId="{AD444641-04D3-471B-BE84-07B81EDD096B}">
      <dgm:prSet/>
      <dgm:spPr/>
      <dgm:t>
        <a:bodyPr/>
        <a:lstStyle/>
        <a:p>
          <a:endParaRPr lang="en-US" sz="2400"/>
        </a:p>
      </dgm:t>
    </dgm:pt>
    <dgm:pt modelId="{CD709EE5-242D-420A-8814-B7C422A5C3F3}">
      <dgm:prSet phldrT="[Text]" custT="1"/>
      <dgm:spPr/>
      <dgm:t>
        <a:bodyPr/>
        <a:lstStyle/>
        <a:p>
          <a:r>
            <a:rPr lang="en-GB" sz="2400" dirty="0">
              <a:latin typeface="Arial" pitchFamily="34" charset="0"/>
              <a:cs typeface="Arial" pitchFamily="34" charset="0"/>
            </a:rPr>
            <a:t>Mapping / Binning</a:t>
          </a:r>
          <a:endParaRPr lang="en-US" sz="2400" dirty="0"/>
        </a:p>
      </dgm:t>
    </dgm:pt>
    <dgm:pt modelId="{9B3DF262-2E7F-4C80-B1B5-AA9B2C479F40}" type="parTrans" cxnId="{8F5DFC8F-A752-4C3C-B92C-D2357FCE3F39}">
      <dgm:prSet/>
      <dgm:spPr/>
      <dgm:t>
        <a:bodyPr/>
        <a:lstStyle/>
        <a:p>
          <a:pPr rtl="1"/>
          <a:endParaRPr lang="he-IL"/>
        </a:p>
      </dgm:t>
    </dgm:pt>
    <dgm:pt modelId="{1819F1C3-585D-46D0-B81C-888134E41B66}" type="sibTrans" cxnId="{8F5DFC8F-A752-4C3C-B92C-D2357FCE3F39}">
      <dgm:prSet/>
      <dgm:spPr/>
      <dgm:t>
        <a:bodyPr/>
        <a:lstStyle/>
        <a:p>
          <a:pPr rtl="1"/>
          <a:endParaRPr lang="he-IL"/>
        </a:p>
      </dgm:t>
    </dgm:pt>
    <dgm:pt modelId="{03AE8802-6D4F-4CB0-8837-D9135F52A4E4}" type="pres">
      <dgm:prSet presAssocID="{5288CBC4-D075-44AE-B59B-FF208C907089}" presName="Name0" presStyleCnt="0">
        <dgm:presLayoutVars>
          <dgm:chMax val="7"/>
          <dgm:chPref val="7"/>
          <dgm:dir/>
        </dgm:presLayoutVars>
      </dgm:prSet>
      <dgm:spPr/>
    </dgm:pt>
    <dgm:pt modelId="{45A300E5-D397-49BC-9B55-920BEBF54144}" type="pres">
      <dgm:prSet presAssocID="{5288CBC4-D075-44AE-B59B-FF208C907089}" presName="Name1" presStyleCnt="0"/>
      <dgm:spPr/>
    </dgm:pt>
    <dgm:pt modelId="{EFDC6215-0B42-4655-B511-F9CFDDA3E5F5}" type="pres">
      <dgm:prSet presAssocID="{5288CBC4-D075-44AE-B59B-FF208C907089}" presName="cycle" presStyleCnt="0"/>
      <dgm:spPr/>
    </dgm:pt>
    <dgm:pt modelId="{B6BC3D78-07CB-42E7-9DE2-48794CBE7844}" type="pres">
      <dgm:prSet presAssocID="{5288CBC4-D075-44AE-B59B-FF208C907089}" presName="srcNode" presStyleLbl="node1" presStyleIdx="0" presStyleCnt="3"/>
      <dgm:spPr/>
    </dgm:pt>
    <dgm:pt modelId="{63FD1F75-ABE1-4BDA-9B7A-BC0E6DEB23E2}" type="pres">
      <dgm:prSet presAssocID="{5288CBC4-D075-44AE-B59B-FF208C907089}" presName="conn" presStyleLbl="parChTrans1D2" presStyleIdx="0" presStyleCnt="1"/>
      <dgm:spPr/>
    </dgm:pt>
    <dgm:pt modelId="{5B947252-583D-49E4-955B-33B410E242BB}" type="pres">
      <dgm:prSet presAssocID="{5288CBC4-D075-44AE-B59B-FF208C907089}" presName="extraNode" presStyleLbl="node1" presStyleIdx="0" presStyleCnt="3"/>
      <dgm:spPr/>
    </dgm:pt>
    <dgm:pt modelId="{BE2441B5-2FFB-4DD9-8860-CD43231C67C0}" type="pres">
      <dgm:prSet presAssocID="{5288CBC4-D075-44AE-B59B-FF208C907089}" presName="dstNode" presStyleLbl="node1" presStyleIdx="0" presStyleCnt="3"/>
      <dgm:spPr/>
    </dgm:pt>
    <dgm:pt modelId="{EC73074D-DF5E-4CC5-B351-0C13F1F8157C}" type="pres">
      <dgm:prSet presAssocID="{CD709EE5-242D-420A-8814-B7C422A5C3F3}" presName="text_1" presStyleLbl="node1" presStyleIdx="0" presStyleCnt="3">
        <dgm:presLayoutVars>
          <dgm:bulletEnabled val="1"/>
        </dgm:presLayoutVars>
      </dgm:prSet>
      <dgm:spPr/>
    </dgm:pt>
    <dgm:pt modelId="{43E46C8A-BF69-4CDC-A47E-394C5B8BFFD1}" type="pres">
      <dgm:prSet presAssocID="{CD709EE5-242D-420A-8814-B7C422A5C3F3}" presName="accent_1" presStyleCnt="0"/>
      <dgm:spPr/>
    </dgm:pt>
    <dgm:pt modelId="{3076566E-3615-4882-843A-939EDED25F35}" type="pres">
      <dgm:prSet presAssocID="{CD709EE5-242D-420A-8814-B7C422A5C3F3}" presName="accentRepeatNode" presStyleLbl="solidFgAcc1" presStyleIdx="0" presStyleCnt="3"/>
      <dgm:spPr/>
    </dgm:pt>
    <dgm:pt modelId="{B8A1D612-E675-4585-8667-595F5BF57185}" type="pres">
      <dgm:prSet presAssocID="{917168AB-6A2B-4C93-B7B3-413ADCDB0918}" presName="text_2" presStyleLbl="node1" presStyleIdx="1" presStyleCnt="3">
        <dgm:presLayoutVars>
          <dgm:bulletEnabled val="1"/>
        </dgm:presLayoutVars>
      </dgm:prSet>
      <dgm:spPr/>
    </dgm:pt>
    <dgm:pt modelId="{0A6B294D-16B1-4EBE-A76B-B9F2442D647A}" type="pres">
      <dgm:prSet presAssocID="{917168AB-6A2B-4C93-B7B3-413ADCDB0918}" presName="accent_2" presStyleCnt="0"/>
      <dgm:spPr/>
    </dgm:pt>
    <dgm:pt modelId="{9892C184-C161-43A7-8760-BEBC82EB1288}" type="pres">
      <dgm:prSet presAssocID="{917168AB-6A2B-4C93-B7B3-413ADCDB0918}" presName="accentRepeatNode" presStyleLbl="solidFgAcc1" presStyleIdx="1" presStyleCnt="3"/>
      <dgm:spPr/>
    </dgm:pt>
    <dgm:pt modelId="{2FE914DD-A9E0-4E23-AEAB-E8243687A4AA}" type="pres">
      <dgm:prSet presAssocID="{9A013E36-1E8F-4CD0-A866-F712E755F88D}" presName="text_3" presStyleLbl="node1" presStyleIdx="2" presStyleCnt="3">
        <dgm:presLayoutVars>
          <dgm:bulletEnabled val="1"/>
        </dgm:presLayoutVars>
      </dgm:prSet>
      <dgm:spPr/>
    </dgm:pt>
    <dgm:pt modelId="{B551F037-C93A-4FB9-A015-72DBC9C7611C}" type="pres">
      <dgm:prSet presAssocID="{9A013E36-1E8F-4CD0-A866-F712E755F88D}" presName="accent_3" presStyleCnt="0"/>
      <dgm:spPr/>
    </dgm:pt>
    <dgm:pt modelId="{3B307A58-37DE-41D7-BBDC-31B8BCE100D0}" type="pres">
      <dgm:prSet presAssocID="{9A013E36-1E8F-4CD0-A866-F712E755F88D}" presName="accentRepeatNode" presStyleLbl="solidFgAcc1" presStyleIdx="2" presStyleCnt="3"/>
      <dgm:spPr/>
    </dgm:pt>
  </dgm:ptLst>
  <dgm:cxnLst>
    <dgm:cxn modelId="{2A785519-FA7D-4C99-B33F-21BB1B104B36}" type="presOf" srcId="{1819F1C3-585D-46D0-B81C-888134E41B66}" destId="{63FD1F75-ABE1-4BDA-9B7A-BC0E6DEB23E2}" srcOrd="0" destOrd="0" presId="urn:microsoft.com/office/officeart/2008/layout/VerticalCurvedList"/>
    <dgm:cxn modelId="{0E91BD1B-D96D-4A8F-8524-24DA0DE22EFA}" type="presOf" srcId="{CD709EE5-242D-420A-8814-B7C422A5C3F3}" destId="{EC73074D-DF5E-4CC5-B351-0C13F1F8157C}" srcOrd="0" destOrd="0" presId="urn:microsoft.com/office/officeart/2008/layout/VerticalCurvedList"/>
    <dgm:cxn modelId="{AD444641-04D3-471B-BE84-07B81EDD096B}" srcId="{5288CBC4-D075-44AE-B59B-FF208C907089}" destId="{9A013E36-1E8F-4CD0-A866-F712E755F88D}" srcOrd="2" destOrd="0" parTransId="{6F3C6F22-A8A5-42CB-8ED5-9F0AC4BB920A}" sibTransId="{31A1DAA5-F4F1-44C7-886D-6BC42DB77EBB}"/>
    <dgm:cxn modelId="{D6C1FC51-E4E9-40A1-92D3-DB3C23C2F9E3}" type="presOf" srcId="{9A013E36-1E8F-4CD0-A866-F712E755F88D}" destId="{2FE914DD-A9E0-4E23-AEAB-E8243687A4AA}" srcOrd="0" destOrd="0" presId="urn:microsoft.com/office/officeart/2008/layout/VerticalCurvedList"/>
    <dgm:cxn modelId="{98A2B769-5E1B-478C-9872-69E0F4C2158A}" type="presOf" srcId="{917168AB-6A2B-4C93-B7B3-413ADCDB0918}" destId="{B8A1D612-E675-4585-8667-595F5BF57185}" srcOrd="0" destOrd="0" presId="urn:microsoft.com/office/officeart/2008/layout/VerticalCurvedList"/>
    <dgm:cxn modelId="{FF218682-57A1-4992-A13B-079DC370195C}" type="presOf" srcId="{5288CBC4-D075-44AE-B59B-FF208C907089}" destId="{03AE8802-6D4F-4CB0-8837-D9135F52A4E4}" srcOrd="0" destOrd="0" presId="urn:microsoft.com/office/officeart/2008/layout/VerticalCurvedList"/>
    <dgm:cxn modelId="{8F5DFC8F-A752-4C3C-B92C-D2357FCE3F39}" srcId="{5288CBC4-D075-44AE-B59B-FF208C907089}" destId="{CD709EE5-242D-420A-8814-B7C422A5C3F3}" srcOrd="0" destOrd="0" parTransId="{9B3DF262-2E7F-4C80-B1B5-AA9B2C479F40}" sibTransId="{1819F1C3-585D-46D0-B81C-888134E41B66}"/>
    <dgm:cxn modelId="{12E04AA7-7A4C-4C51-BFD9-C96D7BB27AD1}" srcId="{5288CBC4-D075-44AE-B59B-FF208C907089}" destId="{917168AB-6A2B-4C93-B7B3-413ADCDB0918}" srcOrd="1" destOrd="0" parTransId="{5586D133-E5BE-433B-9A12-E6CED0D41B4A}" sibTransId="{C61598B6-3CFA-4D8C-A9EE-BDB573D457DB}"/>
    <dgm:cxn modelId="{A5A64BF6-C70F-4AB1-A64C-5EC497207EC0}" type="presParOf" srcId="{03AE8802-6D4F-4CB0-8837-D9135F52A4E4}" destId="{45A300E5-D397-49BC-9B55-920BEBF54144}" srcOrd="0" destOrd="0" presId="urn:microsoft.com/office/officeart/2008/layout/VerticalCurvedList"/>
    <dgm:cxn modelId="{E013D44E-067C-4B71-A806-9EEBE8D85CC8}" type="presParOf" srcId="{45A300E5-D397-49BC-9B55-920BEBF54144}" destId="{EFDC6215-0B42-4655-B511-F9CFDDA3E5F5}" srcOrd="0" destOrd="0" presId="urn:microsoft.com/office/officeart/2008/layout/VerticalCurvedList"/>
    <dgm:cxn modelId="{D1A0407D-9140-41AC-9790-09F444CCC7D4}" type="presParOf" srcId="{EFDC6215-0B42-4655-B511-F9CFDDA3E5F5}" destId="{B6BC3D78-07CB-42E7-9DE2-48794CBE7844}" srcOrd="0" destOrd="0" presId="urn:microsoft.com/office/officeart/2008/layout/VerticalCurvedList"/>
    <dgm:cxn modelId="{B3AF2995-75E0-43F4-AF1E-2ACA45709F04}" type="presParOf" srcId="{EFDC6215-0B42-4655-B511-F9CFDDA3E5F5}" destId="{63FD1F75-ABE1-4BDA-9B7A-BC0E6DEB23E2}" srcOrd="1" destOrd="0" presId="urn:microsoft.com/office/officeart/2008/layout/VerticalCurvedList"/>
    <dgm:cxn modelId="{CD94E1C0-7B43-489A-9DA8-31FA77851F52}" type="presParOf" srcId="{EFDC6215-0B42-4655-B511-F9CFDDA3E5F5}" destId="{5B947252-583D-49E4-955B-33B410E242BB}" srcOrd="2" destOrd="0" presId="urn:microsoft.com/office/officeart/2008/layout/VerticalCurvedList"/>
    <dgm:cxn modelId="{246B39D3-016C-4108-9484-F1D07CD739D8}" type="presParOf" srcId="{EFDC6215-0B42-4655-B511-F9CFDDA3E5F5}" destId="{BE2441B5-2FFB-4DD9-8860-CD43231C67C0}" srcOrd="3" destOrd="0" presId="urn:microsoft.com/office/officeart/2008/layout/VerticalCurvedList"/>
    <dgm:cxn modelId="{A34E0695-85D9-4F03-B84B-C8F792A54281}" type="presParOf" srcId="{45A300E5-D397-49BC-9B55-920BEBF54144}" destId="{EC73074D-DF5E-4CC5-B351-0C13F1F8157C}" srcOrd="1" destOrd="0" presId="urn:microsoft.com/office/officeart/2008/layout/VerticalCurvedList"/>
    <dgm:cxn modelId="{0211C4D9-F0B1-4280-8EDA-C70C41089316}" type="presParOf" srcId="{45A300E5-D397-49BC-9B55-920BEBF54144}" destId="{43E46C8A-BF69-4CDC-A47E-394C5B8BFFD1}" srcOrd="2" destOrd="0" presId="urn:microsoft.com/office/officeart/2008/layout/VerticalCurvedList"/>
    <dgm:cxn modelId="{F19D316C-9D78-4190-8B87-B669D9A71E8F}" type="presParOf" srcId="{43E46C8A-BF69-4CDC-A47E-394C5B8BFFD1}" destId="{3076566E-3615-4882-843A-939EDED25F35}" srcOrd="0" destOrd="0" presId="urn:microsoft.com/office/officeart/2008/layout/VerticalCurvedList"/>
    <dgm:cxn modelId="{ED3929E7-9AE3-4B77-94C6-9A8C335EE379}" type="presParOf" srcId="{45A300E5-D397-49BC-9B55-920BEBF54144}" destId="{B8A1D612-E675-4585-8667-595F5BF57185}" srcOrd="3" destOrd="0" presId="urn:microsoft.com/office/officeart/2008/layout/VerticalCurvedList"/>
    <dgm:cxn modelId="{E32C36A1-4617-4F87-B47C-C943C211FE94}" type="presParOf" srcId="{45A300E5-D397-49BC-9B55-920BEBF54144}" destId="{0A6B294D-16B1-4EBE-A76B-B9F2442D647A}" srcOrd="4" destOrd="0" presId="urn:microsoft.com/office/officeart/2008/layout/VerticalCurvedList"/>
    <dgm:cxn modelId="{B2839BA8-2A8D-43FB-AD9C-3098E93A92D1}" type="presParOf" srcId="{0A6B294D-16B1-4EBE-A76B-B9F2442D647A}" destId="{9892C184-C161-43A7-8760-BEBC82EB1288}" srcOrd="0" destOrd="0" presId="urn:microsoft.com/office/officeart/2008/layout/VerticalCurvedList"/>
    <dgm:cxn modelId="{0AF45970-A318-4AA7-9CCF-729D16A264D4}" type="presParOf" srcId="{45A300E5-D397-49BC-9B55-920BEBF54144}" destId="{2FE914DD-A9E0-4E23-AEAB-E8243687A4AA}" srcOrd="5" destOrd="0" presId="urn:microsoft.com/office/officeart/2008/layout/VerticalCurvedList"/>
    <dgm:cxn modelId="{B67205B4-71B4-448D-9EBC-9293BC1BDC94}" type="presParOf" srcId="{45A300E5-D397-49BC-9B55-920BEBF54144}" destId="{B551F037-C93A-4FB9-A015-72DBC9C7611C}" srcOrd="6" destOrd="0" presId="urn:microsoft.com/office/officeart/2008/layout/VerticalCurvedList"/>
    <dgm:cxn modelId="{72B8A894-831F-4E70-8FB8-03305598EF70}" type="presParOf" srcId="{B551F037-C93A-4FB9-A015-72DBC9C7611C}" destId="{3B307A58-37DE-41D7-BBDC-31B8BCE100D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EC314-572F-4C98-9173-8952753B95A5}">
      <dsp:nvSpPr>
        <dsp:cNvPr id="0" name=""/>
        <dsp:cNvSpPr/>
      </dsp:nvSpPr>
      <dsp:spPr>
        <a:xfrm>
          <a:off x="3207063" y="1433"/>
          <a:ext cx="1218721" cy="1218721"/>
        </a:xfrm>
        <a:prstGeom prst="ellipse">
          <a:avLst/>
        </a:prstGeom>
        <a:solidFill>
          <a:schemeClr val="bg2">
            <a:lumMod val="7500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Data </a:t>
          </a:r>
        </a:p>
        <a:p>
          <a:pPr marL="0" lvl="0" indent="0" algn="ctr" defTabSz="622300">
            <a:lnSpc>
              <a:spcPct val="90000"/>
            </a:lnSpc>
            <a:spcBef>
              <a:spcPct val="0"/>
            </a:spcBef>
            <a:spcAft>
              <a:spcPct val="35000"/>
            </a:spcAft>
            <a:buNone/>
          </a:pPr>
          <a:r>
            <a:rPr lang="en-US" sz="1400" kern="1200" dirty="0"/>
            <a:t>Hands On</a:t>
          </a:r>
        </a:p>
      </dsp:txBody>
      <dsp:txXfrm>
        <a:off x="3385541" y="179911"/>
        <a:ext cx="861765" cy="861765"/>
      </dsp:txXfrm>
    </dsp:sp>
    <dsp:sp modelId="{91EFAD2F-1508-4A1F-BB1B-3C05E9D75515}">
      <dsp:nvSpPr>
        <dsp:cNvPr id="0" name=""/>
        <dsp:cNvSpPr/>
      </dsp:nvSpPr>
      <dsp:spPr>
        <a:xfrm rot="1800000">
          <a:off x="4439121" y="858385"/>
          <a:ext cx="324709" cy="41131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4445646" y="916296"/>
        <a:ext cx="227296" cy="246790"/>
      </dsp:txXfrm>
    </dsp:sp>
    <dsp:sp modelId="{C294D1E9-ECC6-423B-A7DF-B8B0D282542D}">
      <dsp:nvSpPr>
        <dsp:cNvPr id="0" name=""/>
        <dsp:cNvSpPr/>
      </dsp:nvSpPr>
      <dsp:spPr>
        <a:xfrm>
          <a:off x="4793085" y="917124"/>
          <a:ext cx="1218721" cy="1218721"/>
        </a:xfrm>
        <a:prstGeom prst="ellipse">
          <a:avLst/>
        </a:prstGeom>
        <a:solidFill>
          <a:srgbClr val="FFC000"/>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Prepare Data</a:t>
          </a:r>
        </a:p>
      </dsp:txBody>
      <dsp:txXfrm>
        <a:off x="4971563" y="1095602"/>
        <a:ext cx="861765" cy="861765"/>
      </dsp:txXfrm>
    </dsp:sp>
    <dsp:sp modelId="{04C820E7-4AC8-452B-B205-4FE9951ABF90}">
      <dsp:nvSpPr>
        <dsp:cNvPr id="0" name=""/>
        <dsp:cNvSpPr/>
      </dsp:nvSpPr>
      <dsp:spPr>
        <a:xfrm rot="5400000">
          <a:off x="5240091" y="2227325"/>
          <a:ext cx="324709" cy="411318"/>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288798" y="2260883"/>
        <a:ext cx="227296" cy="246790"/>
      </dsp:txXfrm>
    </dsp:sp>
    <dsp:sp modelId="{4227B1AC-53A3-4CFE-9C4C-880F25583DDE}">
      <dsp:nvSpPr>
        <dsp:cNvPr id="0" name=""/>
        <dsp:cNvSpPr/>
      </dsp:nvSpPr>
      <dsp:spPr>
        <a:xfrm>
          <a:off x="4793085" y="2748504"/>
          <a:ext cx="1218721" cy="1218721"/>
        </a:xfrm>
        <a:prstGeom prst="ellipse">
          <a:avLst/>
        </a:prstGeom>
        <a:solidFill>
          <a:schemeClr val="accent4">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Learn</a:t>
          </a:r>
        </a:p>
      </dsp:txBody>
      <dsp:txXfrm>
        <a:off x="4971563" y="2926982"/>
        <a:ext cx="861765" cy="861765"/>
      </dsp:txXfrm>
    </dsp:sp>
    <dsp:sp modelId="{16EAB093-2D50-4A0A-9D7C-04ACE1636ED5}">
      <dsp:nvSpPr>
        <dsp:cNvPr id="0" name=""/>
        <dsp:cNvSpPr/>
      </dsp:nvSpPr>
      <dsp:spPr>
        <a:xfrm rot="9000000">
          <a:off x="4455039" y="3605456"/>
          <a:ext cx="324709" cy="41131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545927" y="3663367"/>
        <a:ext cx="227296" cy="246790"/>
      </dsp:txXfrm>
    </dsp:sp>
    <dsp:sp modelId="{417F8065-24BE-4E6C-A084-1DD9F8A0A322}">
      <dsp:nvSpPr>
        <dsp:cNvPr id="0" name=""/>
        <dsp:cNvSpPr/>
      </dsp:nvSpPr>
      <dsp:spPr>
        <a:xfrm>
          <a:off x="3207063" y="3664194"/>
          <a:ext cx="1218721" cy="1218721"/>
        </a:xfrm>
        <a:prstGeom prst="ellipse">
          <a:avLst/>
        </a:prstGeom>
        <a:solidFill>
          <a:schemeClr val="accent5">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Evaluate</a:t>
          </a:r>
        </a:p>
      </dsp:txBody>
      <dsp:txXfrm>
        <a:off x="3385541" y="3842672"/>
        <a:ext cx="861765" cy="861765"/>
      </dsp:txXfrm>
    </dsp:sp>
    <dsp:sp modelId="{A1E17983-8708-4F97-817C-BB0262EF8BED}">
      <dsp:nvSpPr>
        <dsp:cNvPr id="0" name=""/>
        <dsp:cNvSpPr/>
      </dsp:nvSpPr>
      <dsp:spPr>
        <a:xfrm rot="12600000">
          <a:off x="2869016" y="3614646"/>
          <a:ext cx="324709" cy="41131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959904" y="3721263"/>
        <a:ext cx="227296" cy="246790"/>
      </dsp:txXfrm>
    </dsp:sp>
    <dsp:sp modelId="{16800D94-7ACD-46CC-9F50-5452DC115A22}">
      <dsp:nvSpPr>
        <dsp:cNvPr id="0" name=""/>
        <dsp:cNvSpPr/>
      </dsp:nvSpPr>
      <dsp:spPr>
        <a:xfrm>
          <a:off x="1621041" y="2748504"/>
          <a:ext cx="1218721" cy="1218721"/>
        </a:xfrm>
        <a:prstGeom prst="ellipse">
          <a:avLst/>
        </a:prstGeom>
        <a:solidFill>
          <a:schemeClr val="accent6">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Deploy</a:t>
          </a:r>
        </a:p>
      </dsp:txBody>
      <dsp:txXfrm>
        <a:off x="1799519" y="2926982"/>
        <a:ext cx="861765" cy="861765"/>
      </dsp:txXfrm>
    </dsp:sp>
    <dsp:sp modelId="{41268F45-A83B-4570-9F22-A7B681AC1216}">
      <dsp:nvSpPr>
        <dsp:cNvPr id="0" name=""/>
        <dsp:cNvSpPr/>
      </dsp:nvSpPr>
      <dsp:spPr>
        <a:xfrm rot="16200000">
          <a:off x="2068047" y="2245705"/>
          <a:ext cx="324709" cy="41131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116754" y="2376676"/>
        <a:ext cx="227296" cy="246790"/>
      </dsp:txXfrm>
    </dsp:sp>
    <dsp:sp modelId="{863D9A9B-E518-4E86-AB1B-175FDC590E4E}">
      <dsp:nvSpPr>
        <dsp:cNvPr id="0" name=""/>
        <dsp:cNvSpPr/>
      </dsp:nvSpPr>
      <dsp:spPr>
        <a:xfrm>
          <a:off x="1621041" y="917124"/>
          <a:ext cx="1218721" cy="1218721"/>
        </a:xfrm>
        <a:prstGeom prst="ellipse">
          <a:avLst/>
        </a:prstGeom>
        <a:solidFill>
          <a:srgbClr val="92D050"/>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Monitor</a:t>
          </a:r>
        </a:p>
      </dsp:txBody>
      <dsp:txXfrm>
        <a:off x="1799519" y="1095602"/>
        <a:ext cx="861765" cy="861765"/>
      </dsp:txXfrm>
    </dsp:sp>
    <dsp:sp modelId="{2063D887-3BFC-48A6-BC7E-E4D17DDF603C}">
      <dsp:nvSpPr>
        <dsp:cNvPr id="0" name=""/>
        <dsp:cNvSpPr/>
      </dsp:nvSpPr>
      <dsp:spPr>
        <a:xfrm rot="19800000">
          <a:off x="2853099" y="867575"/>
          <a:ext cx="324709" cy="41131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859624" y="974192"/>
        <a:ext cx="227296" cy="24679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D1F75-ABE1-4BDA-9B7A-BC0E6DEB23E2}">
      <dsp:nvSpPr>
        <dsp:cNvPr id="0" name=""/>
        <dsp:cNvSpPr/>
      </dsp:nvSpPr>
      <dsp:spPr>
        <a:xfrm>
          <a:off x="-5638372" y="-863272"/>
          <a:ext cx="6714178" cy="6714178"/>
        </a:xfrm>
        <a:prstGeom prst="blockArc">
          <a:avLst>
            <a:gd name="adj1" fmla="val 18900000"/>
            <a:gd name="adj2" fmla="val 2700000"/>
            <a:gd name="adj3" fmla="val 322"/>
          </a:avLst>
        </a:prstGeom>
        <a:noFill/>
        <a:ln w="11429" cap="flat" cmpd="sng" algn="ctr">
          <a:solidFill>
            <a:schemeClr val="accent4">
              <a:hueOff val="0"/>
              <a:satOff val="0"/>
              <a:lumOff val="0"/>
              <a:alphaOff val="0"/>
            </a:schemeClr>
          </a:solidFill>
          <a:prstDash val="sysDash"/>
        </a:ln>
        <a:effectLst/>
      </dsp:spPr>
      <dsp:style>
        <a:lnRef idx="2">
          <a:scrgbClr r="0" g="0" b="0"/>
        </a:lnRef>
        <a:fillRef idx="0">
          <a:scrgbClr r="0" g="0" b="0"/>
        </a:fillRef>
        <a:effectRef idx="0">
          <a:scrgbClr r="0" g="0" b="0"/>
        </a:effectRef>
        <a:fontRef idx="minor"/>
      </dsp:style>
    </dsp:sp>
    <dsp:sp modelId="{EC73074D-DF5E-4CC5-B351-0C13F1F8157C}">
      <dsp:nvSpPr>
        <dsp:cNvPr id="0" name=""/>
        <dsp:cNvSpPr/>
      </dsp:nvSpPr>
      <dsp:spPr>
        <a:xfrm>
          <a:off x="692283" y="498763"/>
          <a:ext cx="7076601" cy="997526"/>
        </a:xfrm>
        <a:prstGeom prst="rect">
          <a:avLst/>
        </a:prstGeom>
        <a:solidFill>
          <a:schemeClr val="accent3">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Mapping / Binning</a:t>
          </a:r>
          <a:endParaRPr lang="en-US" sz="2400" kern="1200" dirty="0"/>
        </a:p>
      </dsp:txBody>
      <dsp:txXfrm>
        <a:off x="692283" y="498763"/>
        <a:ext cx="7076601" cy="997526"/>
      </dsp:txXfrm>
    </dsp:sp>
    <dsp:sp modelId="{3076566E-3615-4882-843A-939EDED25F35}">
      <dsp:nvSpPr>
        <dsp:cNvPr id="0" name=""/>
        <dsp:cNvSpPr/>
      </dsp:nvSpPr>
      <dsp:spPr>
        <a:xfrm>
          <a:off x="68829" y="374072"/>
          <a:ext cx="1246908" cy="1246908"/>
        </a:xfrm>
        <a:prstGeom prst="ellipse">
          <a:avLst/>
        </a:prstGeom>
        <a:solidFill>
          <a:schemeClr val="lt1">
            <a:hueOff val="0"/>
            <a:satOff val="0"/>
            <a:lumOff val="0"/>
            <a:alphaOff val="0"/>
          </a:schemeClr>
        </a:solidFill>
        <a:ln w="11429" cap="flat" cmpd="sng" algn="ctr">
          <a:solidFill>
            <a:schemeClr val="accent3">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sp>
    <dsp:sp modelId="{860A1041-38DC-4ABB-955C-EDA51DCE8458}">
      <dsp:nvSpPr>
        <dsp:cNvPr id="0" name=""/>
        <dsp:cNvSpPr/>
      </dsp:nvSpPr>
      <dsp:spPr>
        <a:xfrm>
          <a:off x="1054884" y="1995053"/>
          <a:ext cx="6714000" cy="997526"/>
        </a:xfrm>
        <a:prstGeom prst="rect">
          <a:avLst/>
        </a:prstGeom>
        <a:solidFill>
          <a:schemeClr val="accent3">
            <a:hueOff val="-4745762"/>
            <a:satOff val="-3118"/>
            <a:lumOff val="-6078"/>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Scaling</a:t>
          </a:r>
          <a:endParaRPr lang="en-US" sz="2400" kern="1200" dirty="0"/>
        </a:p>
      </dsp:txBody>
      <dsp:txXfrm>
        <a:off x="1054884" y="1995053"/>
        <a:ext cx="6714000" cy="997526"/>
      </dsp:txXfrm>
    </dsp:sp>
    <dsp:sp modelId="{9892C184-C161-43A7-8760-BEBC82EB1288}">
      <dsp:nvSpPr>
        <dsp:cNvPr id="0" name=""/>
        <dsp:cNvSpPr/>
      </dsp:nvSpPr>
      <dsp:spPr>
        <a:xfrm>
          <a:off x="431430" y="1870362"/>
          <a:ext cx="1246908" cy="1246908"/>
        </a:xfrm>
        <a:prstGeom prst="ellipse">
          <a:avLst/>
        </a:prstGeom>
        <a:solidFill>
          <a:schemeClr val="lt1">
            <a:hueOff val="0"/>
            <a:satOff val="0"/>
            <a:lumOff val="0"/>
            <a:alphaOff val="0"/>
          </a:schemeClr>
        </a:solidFill>
        <a:ln w="11429" cap="flat" cmpd="sng" algn="ctr">
          <a:solidFill>
            <a:schemeClr val="accent3">
              <a:hueOff val="-4745762"/>
              <a:satOff val="-3118"/>
              <a:lumOff val="-6078"/>
              <a:alphaOff val="0"/>
            </a:schemeClr>
          </a:solidFill>
          <a:prstDash val="sysDash"/>
        </a:ln>
        <a:effectLst/>
      </dsp:spPr>
      <dsp:style>
        <a:lnRef idx="2">
          <a:scrgbClr r="0" g="0" b="0"/>
        </a:lnRef>
        <a:fillRef idx="1">
          <a:scrgbClr r="0" g="0" b="0"/>
        </a:fillRef>
        <a:effectRef idx="0">
          <a:scrgbClr r="0" g="0" b="0"/>
        </a:effectRef>
        <a:fontRef idx="minor"/>
      </dsp:style>
    </dsp:sp>
    <dsp:sp modelId="{0B311BAD-D78D-4B23-BA47-511515C9383A}">
      <dsp:nvSpPr>
        <dsp:cNvPr id="0" name=""/>
        <dsp:cNvSpPr/>
      </dsp:nvSpPr>
      <dsp:spPr>
        <a:xfrm>
          <a:off x="692283" y="3491343"/>
          <a:ext cx="7076601" cy="997526"/>
        </a:xfrm>
        <a:prstGeom prst="rect">
          <a:avLst/>
        </a:prstGeom>
        <a:solidFill>
          <a:schemeClr val="accent3">
            <a:hueOff val="-9491525"/>
            <a:satOff val="-6236"/>
            <a:lumOff val="-12157"/>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Cleanup</a:t>
          </a:r>
          <a:endParaRPr lang="en-US" sz="2400" kern="1200" dirty="0"/>
        </a:p>
      </dsp:txBody>
      <dsp:txXfrm>
        <a:off x="692283" y="3491343"/>
        <a:ext cx="7076601" cy="997526"/>
      </dsp:txXfrm>
    </dsp:sp>
    <dsp:sp modelId="{3B307A58-37DE-41D7-BBDC-31B8BCE100D0}">
      <dsp:nvSpPr>
        <dsp:cNvPr id="0" name=""/>
        <dsp:cNvSpPr/>
      </dsp:nvSpPr>
      <dsp:spPr>
        <a:xfrm>
          <a:off x="68829" y="3366652"/>
          <a:ext cx="1246908" cy="1246908"/>
        </a:xfrm>
        <a:prstGeom prst="ellipse">
          <a:avLst/>
        </a:prstGeom>
        <a:solidFill>
          <a:schemeClr val="lt1">
            <a:hueOff val="0"/>
            <a:satOff val="0"/>
            <a:lumOff val="0"/>
            <a:alphaOff val="0"/>
          </a:schemeClr>
        </a:solidFill>
        <a:ln w="11429" cap="flat" cmpd="sng" algn="ctr">
          <a:solidFill>
            <a:schemeClr val="accent3">
              <a:hueOff val="-9491525"/>
              <a:satOff val="-6236"/>
              <a:lumOff val="-12157"/>
              <a:alphaOff val="0"/>
            </a:schemeClr>
          </a:solidFill>
          <a:prstDash val="sysDash"/>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EC314-572F-4C98-9173-8952753B95A5}">
      <dsp:nvSpPr>
        <dsp:cNvPr id="0" name=""/>
        <dsp:cNvSpPr/>
      </dsp:nvSpPr>
      <dsp:spPr>
        <a:xfrm>
          <a:off x="1691868" y="-27539"/>
          <a:ext cx="949509" cy="928133"/>
        </a:xfrm>
        <a:prstGeom prst="ellipse">
          <a:avLst/>
        </a:prstGeom>
        <a:solidFill>
          <a:schemeClr val="bg2">
            <a:lumMod val="7500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Data  Hands On</a:t>
          </a:r>
        </a:p>
      </dsp:txBody>
      <dsp:txXfrm>
        <a:off x="1830920" y="108383"/>
        <a:ext cx="671405" cy="656289"/>
      </dsp:txXfrm>
    </dsp:sp>
    <dsp:sp modelId="{91EFAD2F-1508-4A1F-BB1B-3C05E9D75515}">
      <dsp:nvSpPr>
        <dsp:cNvPr id="0" name=""/>
        <dsp:cNvSpPr/>
      </dsp:nvSpPr>
      <dsp:spPr>
        <a:xfrm rot="12614355">
          <a:off x="2571680" y="535574"/>
          <a:ext cx="2088" cy="27536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572263" y="590805"/>
        <a:ext cx="1462" cy="165217"/>
      </dsp:txXfrm>
    </dsp:sp>
    <dsp:sp modelId="{C294D1E9-ECC6-423B-A7DF-B8B0D282542D}">
      <dsp:nvSpPr>
        <dsp:cNvPr id="0" name=""/>
        <dsp:cNvSpPr/>
      </dsp:nvSpPr>
      <dsp:spPr>
        <a:xfrm>
          <a:off x="2441090" y="369214"/>
          <a:ext cx="1551074" cy="1358785"/>
        </a:xfrm>
        <a:prstGeom prst="ellipse">
          <a:avLst/>
        </a:prstGeom>
        <a:solidFill>
          <a:srgbClr val="FFC000"/>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Prepare Data</a:t>
          </a:r>
        </a:p>
      </dsp:txBody>
      <dsp:txXfrm>
        <a:off x="2668240" y="568203"/>
        <a:ext cx="1096774" cy="960807"/>
      </dsp:txXfrm>
    </dsp:sp>
    <dsp:sp modelId="{04C820E7-4AC8-452B-B205-4FE9951ABF90}">
      <dsp:nvSpPr>
        <dsp:cNvPr id="0" name=""/>
        <dsp:cNvSpPr/>
      </dsp:nvSpPr>
      <dsp:spPr>
        <a:xfrm rot="5400000">
          <a:off x="3180366" y="1656682"/>
          <a:ext cx="72521" cy="275363"/>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3191244" y="1700877"/>
        <a:ext cx="50765" cy="165217"/>
      </dsp:txXfrm>
    </dsp:sp>
    <dsp:sp modelId="{4227B1AC-53A3-4CFE-9C4C-880F25583DDE}">
      <dsp:nvSpPr>
        <dsp:cNvPr id="0" name=""/>
        <dsp:cNvSpPr/>
      </dsp:nvSpPr>
      <dsp:spPr>
        <a:xfrm>
          <a:off x="2808681" y="1864832"/>
          <a:ext cx="815891" cy="815891"/>
        </a:xfrm>
        <a:prstGeom prst="ellipse">
          <a:avLst/>
        </a:prstGeom>
        <a:solidFill>
          <a:schemeClr val="accent4">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Learn</a:t>
          </a:r>
        </a:p>
      </dsp:txBody>
      <dsp:txXfrm>
        <a:off x="2928165" y="1984316"/>
        <a:ext cx="576923" cy="576923"/>
      </dsp:txXfrm>
    </dsp:sp>
    <dsp:sp modelId="{16EAB093-2D50-4A0A-9D7C-04ACE1636ED5}">
      <dsp:nvSpPr>
        <dsp:cNvPr id="0" name=""/>
        <dsp:cNvSpPr/>
      </dsp:nvSpPr>
      <dsp:spPr>
        <a:xfrm rot="9000000">
          <a:off x="2583655" y="2438077"/>
          <a:ext cx="216388" cy="27536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2644222" y="2476921"/>
        <a:ext cx="151472" cy="165217"/>
      </dsp:txXfrm>
    </dsp:sp>
    <dsp:sp modelId="{417F8065-24BE-4E6C-A084-1DD9F8A0A322}">
      <dsp:nvSpPr>
        <dsp:cNvPr id="0" name=""/>
        <dsp:cNvSpPr/>
      </dsp:nvSpPr>
      <dsp:spPr>
        <a:xfrm>
          <a:off x="1748518" y="2476918"/>
          <a:ext cx="815891" cy="815891"/>
        </a:xfrm>
        <a:prstGeom prst="ellipse">
          <a:avLst/>
        </a:prstGeom>
        <a:solidFill>
          <a:schemeClr val="accent5">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Evaluate</a:t>
          </a:r>
        </a:p>
      </dsp:txBody>
      <dsp:txXfrm>
        <a:off x="1868002" y="2596402"/>
        <a:ext cx="576923" cy="576923"/>
      </dsp:txXfrm>
    </dsp:sp>
    <dsp:sp modelId="{A1E17983-8708-4F97-817C-BB0262EF8BED}">
      <dsp:nvSpPr>
        <dsp:cNvPr id="0" name=""/>
        <dsp:cNvSpPr/>
      </dsp:nvSpPr>
      <dsp:spPr>
        <a:xfrm rot="12600000">
          <a:off x="1523491" y="2444201"/>
          <a:ext cx="216388" cy="27536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rot="10800000">
        <a:off x="1584058" y="2515503"/>
        <a:ext cx="151472" cy="165217"/>
      </dsp:txXfrm>
    </dsp:sp>
    <dsp:sp modelId="{16800D94-7ACD-46CC-9F50-5452DC115A22}">
      <dsp:nvSpPr>
        <dsp:cNvPr id="0" name=""/>
        <dsp:cNvSpPr/>
      </dsp:nvSpPr>
      <dsp:spPr>
        <a:xfrm>
          <a:off x="688355" y="1864832"/>
          <a:ext cx="815891" cy="815891"/>
        </a:xfrm>
        <a:prstGeom prst="ellipse">
          <a:avLst/>
        </a:prstGeom>
        <a:solidFill>
          <a:schemeClr val="accent6">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Deploy</a:t>
          </a:r>
        </a:p>
      </dsp:txBody>
      <dsp:txXfrm>
        <a:off x="807839" y="1984316"/>
        <a:ext cx="576923" cy="576923"/>
      </dsp:txXfrm>
    </dsp:sp>
    <dsp:sp modelId="{41268F45-A83B-4570-9F22-A7B681AC1216}">
      <dsp:nvSpPr>
        <dsp:cNvPr id="0" name=""/>
        <dsp:cNvSpPr/>
      </dsp:nvSpPr>
      <dsp:spPr>
        <a:xfrm rot="16200000">
          <a:off x="988106" y="1529135"/>
          <a:ext cx="216388" cy="27536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020564" y="1616666"/>
        <a:ext cx="151472" cy="165217"/>
      </dsp:txXfrm>
    </dsp:sp>
    <dsp:sp modelId="{863D9A9B-E518-4E86-AB1B-175FDC590E4E}">
      <dsp:nvSpPr>
        <dsp:cNvPr id="0" name=""/>
        <dsp:cNvSpPr/>
      </dsp:nvSpPr>
      <dsp:spPr>
        <a:xfrm>
          <a:off x="688355" y="640661"/>
          <a:ext cx="815891" cy="815891"/>
        </a:xfrm>
        <a:prstGeom prst="ellipse">
          <a:avLst/>
        </a:prstGeom>
        <a:solidFill>
          <a:srgbClr val="92D050"/>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Monitor</a:t>
          </a:r>
        </a:p>
      </dsp:txBody>
      <dsp:txXfrm>
        <a:off x="807839" y="760145"/>
        <a:ext cx="576923" cy="576923"/>
      </dsp:txXfrm>
    </dsp:sp>
    <dsp:sp modelId="{2063D887-3BFC-48A6-BC7E-E4D17DDF603C}">
      <dsp:nvSpPr>
        <dsp:cNvPr id="0" name=""/>
        <dsp:cNvSpPr/>
      </dsp:nvSpPr>
      <dsp:spPr>
        <a:xfrm rot="19814177">
          <a:off x="1505501" y="623426"/>
          <a:ext cx="187079" cy="275363"/>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509203" y="692430"/>
        <a:ext cx="130955" cy="16521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D1F75-ABE1-4BDA-9B7A-BC0E6DEB23E2}">
      <dsp:nvSpPr>
        <dsp:cNvPr id="0" name=""/>
        <dsp:cNvSpPr/>
      </dsp:nvSpPr>
      <dsp:spPr>
        <a:xfrm>
          <a:off x="-3846200" y="-590671"/>
          <a:ext cx="4584085" cy="4584085"/>
        </a:xfrm>
        <a:prstGeom prst="blockArc">
          <a:avLst>
            <a:gd name="adj1" fmla="val 18900000"/>
            <a:gd name="adj2" fmla="val 2700000"/>
            <a:gd name="adj3" fmla="val 471"/>
          </a:avLst>
        </a:prstGeom>
        <a:noFill/>
        <a:ln w="11429" cap="flat" cmpd="sng" algn="ctr">
          <a:solidFill>
            <a:schemeClr val="accent4">
              <a:hueOff val="0"/>
              <a:satOff val="0"/>
              <a:lumOff val="0"/>
              <a:alphaOff val="0"/>
            </a:schemeClr>
          </a:solidFill>
          <a:prstDash val="sysDash"/>
        </a:ln>
        <a:effectLst/>
      </dsp:spPr>
      <dsp:style>
        <a:lnRef idx="2">
          <a:scrgbClr r="0" g="0" b="0"/>
        </a:lnRef>
        <a:fillRef idx="0">
          <a:scrgbClr r="0" g="0" b="0"/>
        </a:fillRef>
        <a:effectRef idx="0">
          <a:scrgbClr r="0" g="0" b="0"/>
        </a:effectRef>
        <a:fontRef idx="minor"/>
      </dsp:style>
    </dsp:sp>
    <dsp:sp modelId="{EC73074D-DF5E-4CC5-B351-0C13F1F8157C}">
      <dsp:nvSpPr>
        <dsp:cNvPr id="0" name=""/>
        <dsp:cNvSpPr/>
      </dsp:nvSpPr>
      <dsp:spPr>
        <a:xfrm>
          <a:off x="558979" y="340274"/>
          <a:ext cx="4631523" cy="680548"/>
        </a:xfrm>
        <a:prstGeom prst="rect">
          <a:avLst/>
        </a:prstGeom>
        <a:solidFill>
          <a:schemeClr val="accent3">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4018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Mapping / Binning</a:t>
          </a:r>
          <a:endParaRPr lang="en-US" sz="2400" kern="1200" dirty="0"/>
        </a:p>
      </dsp:txBody>
      <dsp:txXfrm>
        <a:off x="558979" y="340274"/>
        <a:ext cx="4631523" cy="680548"/>
      </dsp:txXfrm>
    </dsp:sp>
    <dsp:sp modelId="{3076566E-3615-4882-843A-939EDED25F35}">
      <dsp:nvSpPr>
        <dsp:cNvPr id="0" name=""/>
        <dsp:cNvSpPr/>
      </dsp:nvSpPr>
      <dsp:spPr>
        <a:xfrm>
          <a:off x="49172" y="255205"/>
          <a:ext cx="850685" cy="850685"/>
        </a:xfrm>
        <a:prstGeom prst="ellipse">
          <a:avLst/>
        </a:prstGeom>
        <a:solidFill>
          <a:schemeClr val="lt1">
            <a:hueOff val="0"/>
            <a:satOff val="0"/>
            <a:lumOff val="0"/>
            <a:alphaOff val="0"/>
          </a:schemeClr>
        </a:solidFill>
        <a:ln w="11429" cap="flat" cmpd="sng" algn="ctr">
          <a:solidFill>
            <a:schemeClr val="accent3">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sp>
    <dsp:sp modelId="{2A39764F-4B31-41E0-BAA7-B8C7B7EAE012}">
      <dsp:nvSpPr>
        <dsp:cNvPr id="0" name=""/>
        <dsp:cNvSpPr/>
      </dsp:nvSpPr>
      <dsp:spPr>
        <a:xfrm>
          <a:off x="721895" y="1361096"/>
          <a:ext cx="4553072" cy="680548"/>
        </a:xfrm>
        <a:prstGeom prst="rect">
          <a:avLst/>
        </a:prstGeom>
        <a:solidFill>
          <a:schemeClr val="accent3">
            <a:hueOff val="-4745762"/>
            <a:satOff val="-3118"/>
            <a:lumOff val="-6078"/>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4018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Scaling</a:t>
          </a:r>
          <a:endParaRPr lang="en-US" sz="2400" kern="1200" dirty="0"/>
        </a:p>
      </dsp:txBody>
      <dsp:txXfrm>
        <a:off x="721895" y="1361096"/>
        <a:ext cx="4553072" cy="680548"/>
      </dsp:txXfrm>
    </dsp:sp>
    <dsp:sp modelId="{9892C184-C161-43A7-8760-BEBC82EB1288}">
      <dsp:nvSpPr>
        <dsp:cNvPr id="0" name=""/>
        <dsp:cNvSpPr/>
      </dsp:nvSpPr>
      <dsp:spPr>
        <a:xfrm>
          <a:off x="296552" y="1276028"/>
          <a:ext cx="850685" cy="850685"/>
        </a:xfrm>
        <a:prstGeom prst="ellipse">
          <a:avLst/>
        </a:prstGeom>
        <a:solidFill>
          <a:schemeClr val="lt1">
            <a:hueOff val="0"/>
            <a:satOff val="0"/>
            <a:lumOff val="0"/>
            <a:alphaOff val="0"/>
          </a:schemeClr>
        </a:solidFill>
        <a:ln w="11429" cap="flat" cmpd="sng" algn="ctr">
          <a:solidFill>
            <a:schemeClr val="accent3">
              <a:hueOff val="-4745762"/>
              <a:satOff val="-3118"/>
              <a:lumOff val="-6078"/>
              <a:alphaOff val="0"/>
            </a:schemeClr>
          </a:solidFill>
          <a:prstDash val="sysDash"/>
        </a:ln>
        <a:effectLst/>
      </dsp:spPr>
      <dsp:style>
        <a:lnRef idx="2">
          <a:scrgbClr r="0" g="0" b="0"/>
        </a:lnRef>
        <a:fillRef idx="1">
          <a:scrgbClr r="0" g="0" b="0"/>
        </a:fillRef>
        <a:effectRef idx="0">
          <a:scrgbClr r="0" g="0" b="0"/>
        </a:effectRef>
        <a:fontRef idx="minor"/>
      </dsp:style>
    </dsp:sp>
    <dsp:sp modelId="{25BA9B71-BB2B-44C4-B85B-750954045106}">
      <dsp:nvSpPr>
        <dsp:cNvPr id="0" name=""/>
        <dsp:cNvSpPr/>
      </dsp:nvSpPr>
      <dsp:spPr>
        <a:xfrm>
          <a:off x="474515" y="2381919"/>
          <a:ext cx="4800451" cy="680548"/>
        </a:xfrm>
        <a:prstGeom prst="rect">
          <a:avLst/>
        </a:prstGeom>
        <a:solidFill>
          <a:schemeClr val="accent3">
            <a:hueOff val="-9491525"/>
            <a:satOff val="-6236"/>
            <a:lumOff val="-12157"/>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540185"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Cleanup</a:t>
          </a:r>
          <a:endParaRPr lang="en-US" sz="2400" kern="1200" dirty="0"/>
        </a:p>
      </dsp:txBody>
      <dsp:txXfrm>
        <a:off x="474515" y="2381919"/>
        <a:ext cx="4800451" cy="680548"/>
      </dsp:txXfrm>
    </dsp:sp>
    <dsp:sp modelId="{3B307A58-37DE-41D7-BBDC-31B8BCE100D0}">
      <dsp:nvSpPr>
        <dsp:cNvPr id="0" name=""/>
        <dsp:cNvSpPr/>
      </dsp:nvSpPr>
      <dsp:spPr>
        <a:xfrm>
          <a:off x="49172" y="2296850"/>
          <a:ext cx="850685" cy="850685"/>
        </a:xfrm>
        <a:prstGeom prst="ellipse">
          <a:avLst/>
        </a:prstGeom>
        <a:solidFill>
          <a:schemeClr val="lt1">
            <a:hueOff val="0"/>
            <a:satOff val="0"/>
            <a:lumOff val="0"/>
            <a:alphaOff val="0"/>
          </a:schemeClr>
        </a:solidFill>
        <a:ln w="11429" cap="flat" cmpd="sng" algn="ctr">
          <a:solidFill>
            <a:schemeClr val="accent3">
              <a:hueOff val="-9491525"/>
              <a:satOff val="-6236"/>
              <a:lumOff val="-12157"/>
              <a:alphaOff val="0"/>
            </a:schemeClr>
          </a:solidFill>
          <a:prstDash val="sysDash"/>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EC314-572F-4C98-9173-8952753B95A5}">
      <dsp:nvSpPr>
        <dsp:cNvPr id="0" name=""/>
        <dsp:cNvSpPr/>
      </dsp:nvSpPr>
      <dsp:spPr>
        <a:xfrm>
          <a:off x="3044613" y="1433"/>
          <a:ext cx="1218721" cy="1218721"/>
        </a:xfrm>
        <a:prstGeom prst="ellipse">
          <a:avLst/>
        </a:prstGeom>
        <a:solidFill>
          <a:schemeClr val="bg2">
            <a:lumMod val="7500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Data </a:t>
          </a:r>
        </a:p>
        <a:p>
          <a:pPr marL="0" lvl="0" indent="0" algn="ctr" defTabSz="622300">
            <a:lnSpc>
              <a:spcPct val="90000"/>
            </a:lnSpc>
            <a:spcBef>
              <a:spcPct val="0"/>
            </a:spcBef>
            <a:spcAft>
              <a:spcPct val="35000"/>
            </a:spcAft>
            <a:buNone/>
          </a:pPr>
          <a:r>
            <a:rPr lang="en-US" sz="1400" kern="1200" dirty="0"/>
            <a:t>Hands On</a:t>
          </a:r>
        </a:p>
      </dsp:txBody>
      <dsp:txXfrm>
        <a:off x="3223091" y="179911"/>
        <a:ext cx="861765" cy="861765"/>
      </dsp:txXfrm>
    </dsp:sp>
    <dsp:sp modelId="{91EFAD2F-1508-4A1F-BB1B-3C05E9D75515}">
      <dsp:nvSpPr>
        <dsp:cNvPr id="0" name=""/>
        <dsp:cNvSpPr/>
      </dsp:nvSpPr>
      <dsp:spPr>
        <a:xfrm rot="1800000">
          <a:off x="4226796" y="780365"/>
          <a:ext cx="154190" cy="41131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endParaRPr lang="en-US" sz="1300" kern="1200"/>
        </a:p>
      </dsp:txBody>
      <dsp:txXfrm>
        <a:off x="4229895" y="851065"/>
        <a:ext cx="107933" cy="246790"/>
      </dsp:txXfrm>
    </dsp:sp>
    <dsp:sp modelId="{C294D1E9-ECC6-423B-A7DF-B8B0D282542D}">
      <dsp:nvSpPr>
        <dsp:cNvPr id="0" name=""/>
        <dsp:cNvSpPr/>
      </dsp:nvSpPr>
      <dsp:spPr>
        <a:xfrm>
          <a:off x="4305737" y="604698"/>
          <a:ext cx="1868519" cy="1843571"/>
        </a:xfrm>
        <a:prstGeom prst="ellipse">
          <a:avLst/>
        </a:prstGeom>
        <a:solidFill>
          <a:srgbClr val="FFC000"/>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Prepare Data</a:t>
          </a:r>
        </a:p>
      </dsp:txBody>
      <dsp:txXfrm>
        <a:off x="4579375" y="874683"/>
        <a:ext cx="1321243" cy="1303601"/>
      </dsp:txXfrm>
    </dsp:sp>
    <dsp:sp modelId="{04C820E7-4AC8-452B-B205-4FE9951ABF90}">
      <dsp:nvSpPr>
        <dsp:cNvPr id="0" name=""/>
        <dsp:cNvSpPr/>
      </dsp:nvSpPr>
      <dsp:spPr>
        <a:xfrm rot="5400000">
          <a:off x="5160434" y="2388224"/>
          <a:ext cx="159123" cy="411318"/>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endParaRPr lang="en-US" sz="1300" kern="1200"/>
        </a:p>
      </dsp:txBody>
      <dsp:txXfrm>
        <a:off x="5184303" y="2446620"/>
        <a:ext cx="111386" cy="246790"/>
      </dsp:txXfrm>
    </dsp:sp>
    <dsp:sp modelId="{4227B1AC-53A3-4CFE-9C4C-880F25583DDE}">
      <dsp:nvSpPr>
        <dsp:cNvPr id="0" name=""/>
        <dsp:cNvSpPr/>
      </dsp:nvSpPr>
      <dsp:spPr>
        <a:xfrm>
          <a:off x="4630635" y="2748504"/>
          <a:ext cx="1218721" cy="1218721"/>
        </a:xfrm>
        <a:prstGeom prst="ellipse">
          <a:avLst/>
        </a:prstGeom>
        <a:solidFill>
          <a:schemeClr val="accent4">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Learn</a:t>
          </a:r>
        </a:p>
      </dsp:txBody>
      <dsp:txXfrm>
        <a:off x="4809113" y="2926982"/>
        <a:ext cx="861765" cy="861765"/>
      </dsp:txXfrm>
    </dsp:sp>
    <dsp:sp modelId="{16EAB093-2D50-4A0A-9D7C-04ACE1636ED5}">
      <dsp:nvSpPr>
        <dsp:cNvPr id="0" name=""/>
        <dsp:cNvSpPr/>
      </dsp:nvSpPr>
      <dsp:spPr>
        <a:xfrm rot="9000000">
          <a:off x="4292589" y="3605456"/>
          <a:ext cx="324709" cy="411318"/>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endParaRPr lang="en-US" sz="1300" kern="1200"/>
        </a:p>
      </dsp:txBody>
      <dsp:txXfrm rot="10800000">
        <a:off x="4383477" y="3663367"/>
        <a:ext cx="227296" cy="246790"/>
      </dsp:txXfrm>
    </dsp:sp>
    <dsp:sp modelId="{417F8065-24BE-4E6C-A084-1DD9F8A0A322}">
      <dsp:nvSpPr>
        <dsp:cNvPr id="0" name=""/>
        <dsp:cNvSpPr/>
      </dsp:nvSpPr>
      <dsp:spPr>
        <a:xfrm>
          <a:off x="3044613" y="3664194"/>
          <a:ext cx="1218721" cy="1218721"/>
        </a:xfrm>
        <a:prstGeom prst="ellipse">
          <a:avLst/>
        </a:prstGeom>
        <a:solidFill>
          <a:schemeClr val="accent5">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Evaluate</a:t>
          </a:r>
        </a:p>
      </dsp:txBody>
      <dsp:txXfrm>
        <a:off x="3223091" y="3842672"/>
        <a:ext cx="861765" cy="861765"/>
      </dsp:txXfrm>
    </dsp:sp>
    <dsp:sp modelId="{A1E17983-8708-4F97-817C-BB0262EF8BED}">
      <dsp:nvSpPr>
        <dsp:cNvPr id="0" name=""/>
        <dsp:cNvSpPr/>
      </dsp:nvSpPr>
      <dsp:spPr>
        <a:xfrm rot="12600000">
          <a:off x="2706567" y="3614646"/>
          <a:ext cx="324709" cy="411318"/>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endParaRPr lang="en-US" sz="1300" kern="1200"/>
        </a:p>
      </dsp:txBody>
      <dsp:txXfrm rot="10800000">
        <a:off x="2797455" y="3721263"/>
        <a:ext cx="227296" cy="246790"/>
      </dsp:txXfrm>
    </dsp:sp>
    <dsp:sp modelId="{16800D94-7ACD-46CC-9F50-5452DC115A22}">
      <dsp:nvSpPr>
        <dsp:cNvPr id="0" name=""/>
        <dsp:cNvSpPr/>
      </dsp:nvSpPr>
      <dsp:spPr>
        <a:xfrm>
          <a:off x="1458591" y="2748504"/>
          <a:ext cx="1218721" cy="1218721"/>
        </a:xfrm>
        <a:prstGeom prst="ellipse">
          <a:avLst/>
        </a:prstGeom>
        <a:solidFill>
          <a:schemeClr val="accent6">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Deploy</a:t>
          </a:r>
        </a:p>
      </dsp:txBody>
      <dsp:txXfrm>
        <a:off x="1637069" y="2926982"/>
        <a:ext cx="861765" cy="861765"/>
      </dsp:txXfrm>
    </dsp:sp>
    <dsp:sp modelId="{41268F45-A83B-4570-9F22-A7B681AC1216}">
      <dsp:nvSpPr>
        <dsp:cNvPr id="0" name=""/>
        <dsp:cNvSpPr/>
      </dsp:nvSpPr>
      <dsp:spPr>
        <a:xfrm rot="16200000">
          <a:off x="1905597" y="2245705"/>
          <a:ext cx="324709" cy="411318"/>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endParaRPr lang="en-US" sz="1300" kern="1200"/>
        </a:p>
      </dsp:txBody>
      <dsp:txXfrm>
        <a:off x="1954304" y="2376676"/>
        <a:ext cx="227296" cy="246790"/>
      </dsp:txXfrm>
    </dsp:sp>
    <dsp:sp modelId="{863D9A9B-E518-4E86-AB1B-175FDC590E4E}">
      <dsp:nvSpPr>
        <dsp:cNvPr id="0" name=""/>
        <dsp:cNvSpPr/>
      </dsp:nvSpPr>
      <dsp:spPr>
        <a:xfrm>
          <a:off x="1458591" y="917124"/>
          <a:ext cx="1218721" cy="1218721"/>
        </a:xfrm>
        <a:prstGeom prst="ellipse">
          <a:avLst/>
        </a:prstGeom>
        <a:solidFill>
          <a:srgbClr val="92D050"/>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Monitor</a:t>
          </a:r>
        </a:p>
      </dsp:txBody>
      <dsp:txXfrm>
        <a:off x="1637069" y="1095602"/>
        <a:ext cx="861765" cy="861765"/>
      </dsp:txXfrm>
    </dsp:sp>
    <dsp:sp modelId="{2063D887-3BFC-48A6-BC7E-E4D17DDF603C}">
      <dsp:nvSpPr>
        <dsp:cNvPr id="0" name=""/>
        <dsp:cNvSpPr/>
      </dsp:nvSpPr>
      <dsp:spPr>
        <a:xfrm rot="19800000">
          <a:off x="2690650" y="867575"/>
          <a:ext cx="324709" cy="411318"/>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rtl="0">
            <a:lnSpc>
              <a:spcPct val="90000"/>
            </a:lnSpc>
            <a:spcBef>
              <a:spcPct val="0"/>
            </a:spcBef>
            <a:spcAft>
              <a:spcPct val="35000"/>
            </a:spcAft>
            <a:buNone/>
          </a:pPr>
          <a:endParaRPr lang="en-US" sz="1300" kern="1200"/>
        </a:p>
      </dsp:txBody>
      <dsp:txXfrm>
        <a:off x="2697175" y="974192"/>
        <a:ext cx="227296" cy="246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3D58B-56A6-40AC-A909-C913C63474E3}">
      <dsp:nvSpPr>
        <dsp:cNvPr id="0" name=""/>
        <dsp:cNvSpPr/>
      </dsp:nvSpPr>
      <dsp:spPr>
        <a:xfrm>
          <a:off x="1571554" y="0"/>
          <a:ext cx="2721487" cy="2721448"/>
        </a:xfrm>
        <a:prstGeom prst="ellipse">
          <a:avLst/>
        </a:prstGeom>
        <a:solidFill>
          <a:schemeClr val="accent5">
            <a:lumMod val="75000"/>
            <a:alpha val="50000"/>
          </a:schemeClr>
        </a:solidFill>
        <a:ln w="57150" cap="flat" cmpd="sng" algn="ctr">
          <a:solidFill>
            <a:srgbClr val="FFFF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endParaRPr lang="en-US" sz="2400" kern="1200" dirty="0">
            <a:solidFill>
              <a:schemeClr val="tx1">
                <a:lumMod val="85000"/>
                <a:lumOff val="15000"/>
              </a:schemeClr>
            </a:solidFill>
          </a:endParaRPr>
        </a:p>
      </dsp:txBody>
      <dsp:txXfrm>
        <a:off x="1970107" y="398547"/>
        <a:ext cx="1924381" cy="1924354"/>
      </dsp:txXfrm>
    </dsp:sp>
    <dsp:sp modelId="{F8265A3E-C72F-4CF1-BBE7-8C47A7E31DEF}">
      <dsp:nvSpPr>
        <dsp:cNvPr id="0" name=""/>
        <dsp:cNvSpPr/>
      </dsp:nvSpPr>
      <dsp:spPr>
        <a:xfrm>
          <a:off x="2482134" y="1389366"/>
          <a:ext cx="2721487" cy="2721448"/>
        </a:xfrm>
        <a:prstGeom prst="ellipse">
          <a:avLst/>
        </a:prstGeom>
        <a:solidFill>
          <a:srgbClr val="7030A0">
            <a:alpha val="50000"/>
          </a:srgbClr>
        </a:solidFill>
        <a:ln w="57150" cap="flat" cmpd="sng" algn="ctr">
          <a:solidFill>
            <a:srgbClr val="FFFF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endParaRPr lang="en-US" sz="2400" kern="1200" dirty="0">
            <a:solidFill>
              <a:schemeClr val="tx1">
                <a:lumMod val="85000"/>
                <a:lumOff val="15000"/>
              </a:schemeClr>
            </a:solidFill>
          </a:endParaRPr>
        </a:p>
      </dsp:txBody>
      <dsp:txXfrm>
        <a:off x="2880687" y="1787913"/>
        <a:ext cx="1924381" cy="1924354"/>
      </dsp:txXfrm>
    </dsp:sp>
    <dsp:sp modelId="{8340A072-6598-4A4F-B4F2-F12B6FEF62FC}">
      <dsp:nvSpPr>
        <dsp:cNvPr id="0" name=""/>
        <dsp:cNvSpPr/>
      </dsp:nvSpPr>
      <dsp:spPr>
        <a:xfrm>
          <a:off x="3454903" y="0"/>
          <a:ext cx="2721487" cy="2721448"/>
        </a:xfrm>
        <a:prstGeom prst="ellipse">
          <a:avLst/>
        </a:prstGeom>
        <a:solidFill>
          <a:schemeClr val="accent1">
            <a:lumMod val="60000"/>
            <a:lumOff val="40000"/>
            <a:alpha val="5000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lumMod val="85000"/>
                <a:lumOff val="15000"/>
              </a:schemeClr>
            </a:solidFill>
          </a:endParaRPr>
        </a:p>
      </dsp:txBody>
      <dsp:txXfrm>
        <a:off x="3853456" y="398547"/>
        <a:ext cx="1924381" cy="19243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3D58B-56A6-40AC-A909-C913C63474E3}">
      <dsp:nvSpPr>
        <dsp:cNvPr id="0" name=""/>
        <dsp:cNvSpPr/>
      </dsp:nvSpPr>
      <dsp:spPr>
        <a:xfrm>
          <a:off x="1594051" y="-21087"/>
          <a:ext cx="2931346" cy="3064986"/>
        </a:xfrm>
        <a:prstGeom prst="ellipse">
          <a:avLst/>
        </a:prstGeom>
        <a:solidFill>
          <a:schemeClr val="accent5">
            <a:lumMod val="75000"/>
            <a:alpha val="50000"/>
          </a:schemeClr>
        </a:solidFill>
        <a:ln w="76200" cap="flat" cmpd="sng" algn="ctr">
          <a:solidFill>
            <a:srgbClr val="FFFF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endParaRPr lang="en-US" sz="2400" kern="1200" dirty="0">
            <a:solidFill>
              <a:schemeClr val="tx1">
                <a:lumMod val="85000"/>
                <a:lumOff val="15000"/>
              </a:schemeClr>
            </a:solidFill>
          </a:endParaRPr>
        </a:p>
      </dsp:txBody>
      <dsp:txXfrm>
        <a:off x="2023337" y="427770"/>
        <a:ext cx="2072774" cy="2167272"/>
      </dsp:txXfrm>
    </dsp:sp>
    <dsp:sp modelId="{F8265A3E-C72F-4CF1-BBE7-8C47A7E31DEF}">
      <dsp:nvSpPr>
        <dsp:cNvPr id="0" name=""/>
        <dsp:cNvSpPr/>
      </dsp:nvSpPr>
      <dsp:spPr>
        <a:xfrm>
          <a:off x="2566688" y="1542774"/>
          <a:ext cx="2980677" cy="2980634"/>
        </a:xfrm>
        <a:prstGeom prst="ellipse">
          <a:avLst/>
        </a:prstGeom>
        <a:solidFill>
          <a:srgbClr val="92D050">
            <a:alpha val="50000"/>
          </a:srgbClr>
        </a:solidFill>
        <a:ln w="57150" cap="flat" cmpd="sng" algn="ctr">
          <a:solidFill>
            <a:srgbClr val="FFFF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endParaRPr lang="en-US" sz="2400" kern="1200" dirty="0">
            <a:solidFill>
              <a:schemeClr val="tx1">
                <a:lumMod val="85000"/>
                <a:lumOff val="15000"/>
              </a:schemeClr>
            </a:solidFill>
          </a:endParaRPr>
        </a:p>
      </dsp:txBody>
      <dsp:txXfrm>
        <a:off x="3003198" y="1979278"/>
        <a:ext cx="2107657" cy="2107626"/>
      </dsp:txXfrm>
    </dsp:sp>
    <dsp:sp modelId="{8340A072-6598-4A4F-B4F2-F12B6FEF62FC}">
      <dsp:nvSpPr>
        <dsp:cNvPr id="0" name=""/>
        <dsp:cNvSpPr/>
      </dsp:nvSpPr>
      <dsp:spPr>
        <a:xfrm>
          <a:off x="3632101" y="21087"/>
          <a:ext cx="2980677" cy="2980634"/>
        </a:xfrm>
        <a:prstGeom prst="ellipse">
          <a:avLst/>
        </a:prstGeom>
        <a:solidFill>
          <a:schemeClr val="accent1">
            <a:lumMod val="60000"/>
            <a:lumOff val="40000"/>
            <a:alpha val="50000"/>
          </a:schemeClr>
        </a:solidFill>
        <a:ln w="11429" cap="flat" cmpd="sng" algn="ctr">
          <a:noFill/>
          <a:prstDash val="sysDash"/>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lumMod val="85000"/>
                <a:lumOff val="15000"/>
              </a:schemeClr>
            </a:solidFill>
          </a:endParaRPr>
        </a:p>
      </dsp:txBody>
      <dsp:txXfrm>
        <a:off x="4068611" y="457591"/>
        <a:ext cx="2107657" cy="21076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7EC314-572F-4C98-9173-8952753B95A5}">
      <dsp:nvSpPr>
        <dsp:cNvPr id="0" name=""/>
        <dsp:cNvSpPr/>
      </dsp:nvSpPr>
      <dsp:spPr>
        <a:xfrm>
          <a:off x="2723122" y="-37849"/>
          <a:ext cx="1293019" cy="1263909"/>
        </a:xfrm>
        <a:prstGeom prst="ellipse">
          <a:avLst/>
        </a:prstGeom>
        <a:solidFill>
          <a:schemeClr val="bg2">
            <a:lumMod val="7500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Data</a:t>
          </a:r>
        </a:p>
        <a:p>
          <a:pPr marL="0" lvl="0" indent="0" algn="ctr" defTabSz="622300">
            <a:lnSpc>
              <a:spcPct val="90000"/>
            </a:lnSpc>
            <a:spcBef>
              <a:spcPct val="0"/>
            </a:spcBef>
            <a:spcAft>
              <a:spcPct val="35000"/>
            </a:spcAft>
            <a:buNone/>
          </a:pPr>
          <a:r>
            <a:rPr lang="en-US" sz="1400" kern="1200" dirty="0"/>
            <a:t>Hands On</a:t>
          </a:r>
        </a:p>
      </dsp:txBody>
      <dsp:txXfrm>
        <a:off x="2912480" y="147246"/>
        <a:ext cx="914303" cy="893719"/>
      </dsp:txXfrm>
    </dsp:sp>
    <dsp:sp modelId="{91EFAD2F-1508-4A1F-BB1B-3C05E9D75515}">
      <dsp:nvSpPr>
        <dsp:cNvPr id="0" name=""/>
        <dsp:cNvSpPr/>
      </dsp:nvSpPr>
      <dsp:spPr>
        <a:xfrm rot="1800000">
          <a:off x="3929278" y="732671"/>
          <a:ext cx="10204" cy="37498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3929483" y="806903"/>
        <a:ext cx="7143" cy="224989"/>
      </dsp:txXfrm>
    </dsp:sp>
    <dsp:sp modelId="{C294D1E9-ECC6-423B-A7DF-B8B0D282542D}">
      <dsp:nvSpPr>
        <dsp:cNvPr id="0" name=""/>
        <dsp:cNvSpPr/>
      </dsp:nvSpPr>
      <dsp:spPr>
        <a:xfrm>
          <a:off x="3799052" y="446201"/>
          <a:ext cx="2034130" cy="1966066"/>
        </a:xfrm>
        <a:prstGeom prst="ellipse">
          <a:avLst/>
        </a:prstGeom>
        <a:solidFill>
          <a:srgbClr val="FFC000"/>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Prepare Data</a:t>
          </a:r>
        </a:p>
      </dsp:txBody>
      <dsp:txXfrm>
        <a:off x="4096943" y="734125"/>
        <a:ext cx="1438348" cy="1390218"/>
      </dsp:txXfrm>
    </dsp:sp>
    <dsp:sp modelId="{04C820E7-4AC8-452B-B205-4FE9951ABF90}">
      <dsp:nvSpPr>
        <dsp:cNvPr id="0" name=""/>
        <dsp:cNvSpPr/>
      </dsp:nvSpPr>
      <dsp:spPr>
        <a:xfrm rot="5400000">
          <a:off x="4781219" y="2288647"/>
          <a:ext cx="69797" cy="374983"/>
        </a:xfrm>
        <a:prstGeom prst="rightArrow">
          <a:avLst>
            <a:gd name="adj1" fmla="val 60000"/>
            <a:gd name="adj2" fmla="val 50000"/>
          </a:avLst>
        </a:prstGeom>
        <a:solidFill>
          <a:srgbClr val="FFC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791689" y="2353175"/>
        <a:ext cx="48858" cy="224989"/>
      </dsp:txXfrm>
    </dsp:sp>
    <dsp:sp modelId="{4227B1AC-53A3-4CFE-9C4C-880F25583DDE}">
      <dsp:nvSpPr>
        <dsp:cNvPr id="0" name=""/>
        <dsp:cNvSpPr/>
      </dsp:nvSpPr>
      <dsp:spPr>
        <a:xfrm>
          <a:off x="4260587" y="2543961"/>
          <a:ext cx="1111060" cy="1111060"/>
        </a:xfrm>
        <a:prstGeom prst="ellipse">
          <a:avLst/>
        </a:prstGeom>
        <a:solidFill>
          <a:schemeClr val="accent4">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Learn</a:t>
          </a:r>
        </a:p>
      </dsp:txBody>
      <dsp:txXfrm>
        <a:off x="4423298" y="2706672"/>
        <a:ext cx="785638" cy="785638"/>
      </dsp:txXfrm>
    </dsp:sp>
    <dsp:sp modelId="{16EAB093-2D50-4A0A-9D7C-04ACE1636ED5}">
      <dsp:nvSpPr>
        <dsp:cNvPr id="0" name=""/>
        <dsp:cNvSpPr/>
      </dsp:nvSpPr>
      <dsp:spPr>
        <a:xfrm rot="9000000">
          <a:off x="3951952" y="3325370"/>
          <a:ext cx="296374" cy="37498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4034908" y="3378139"/>
        <a:ext cx="207462" cy="224989"/>
      </dsp:txXfrm>
    </dsp:sp>
    <dsp:sp modelId="{417F8065-24BE-4E6C-A084-1DD9F8A0A322}">
      <dsp:nvSpPr>
        <dsp:cNvPr id="0" name=""/>
        <dsp:cNvSpPr/>
      </dsp:nvSpPr>
      <dsp:spPr>
        <a:xfrm>
          <a:off x="2814102" y="3379090"/>
          <a:ext cx="1111060" cy="1111060"/>
        </a:xfrm>
        <a:prstGeom prst="ellipse">
          <a:avLst/>
        </a:prstGeom>
        <a:solidFill>
          <a:schemeClr val="accent5">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Evaluate</a:t>
          </a:r>
        </a:p>
      </dsp:txBody>
      <dsp:txXfrm>
        <a:off x="2976813" y="3541801"/>
        <a:ext cx="785638" cy="785638"/>
      </dsp:txXfrm>
    </dsp:sp>
    <dsp:sp modelId="{A1E17983-8708-4F97-817C-BB0262EF8BED}">
      <dsp:nvSpPr>
        <dsp:cNvPr id="0" name=""/>
        <dsp:cNvSpPr/>
      </dsp:nvSpPr>
      <dsp:spPr>
        <a:xfrm rot="12600000">
          <a:off x="2505467" y="3333758"/>
          <a:ext cx="296374" cy="37498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rot="10800000">
        <a:off x="2588423" y="3430983"/>
        <a:ext cx="207462" cy="224989"/>
      </dsp:txXfrm>
    </dsp:sp>
    <dsp:sp modelId="{16800D94-7ACD-46CC-9F50-5452DC115A22}">
      <dsp:nvSpPr>
        <dsp:cNvPr id="0" name=""/>
        <dsp:cNvSpPr/>
      </dsp:nvSpPr>
      <dsp:spPr>
        <a:xfrm>
          <a:off x="1367616" y="2543961"/>
          <a:ext cx="1111060" cy="1111060"/>
        </a:xfrm>
        <a:prstGeom prst="ellipse">
          <a:avLst/>
        </a:prstGeom>
        <a:solidFill>
          <a:schemeClr val="accent6">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Deploy</a:t>
          </a:r>
        </a:p>
      </dsp:txBody>
      <dsp:txXfrm>
        <a:off x="1530327" y="2706672"/>
        <a:ext cx="785638" cy="785638"/>
      </dsp:txXfrm>
    </dsp:sp>
    <dsp:sp modelId="{41268F45-A83B-4570-9F22-A7B681AC1216}">
      <dsp:nvSpPr>
        <dsp:cNvPr id="0" name=""/>
        <dsp:cNvSpPr/>
      </dsp:nvSpPr>
      <dsp:spPr>
        <a:xfrm rot="16200000">
          <a:off x="1774960" y="2085259"/>
          <a:ext cx="296374" cy="374983"/>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819416" y="2204712"/>
        <a:ext cx="207462" cy="224989"/>
      </dsp:txXfrm>
    </dsp:sp>
    <dsp:sp modelId="{863D9A9B-E518-4E86-AB1B-175FDC590E4E}">
      <dsp:nvSpPr>
        <dsp:cNvPr id="0" name=""/>
        <dsp:cNvSpPr/>
      </dsp:nvSpPr>
      <dsp:spPr>
        <a:xfrm>
          <a:off x="1367616" y="873703"/>
          <a:ext cx="1111060" cy="1111060"/>
        </a:xfrm>
        <a:prstGeom prst="ellipse">
          <a:avLst/>
        </a:prstGeom>
        <a:solidFill>
          <a:srgbClr val="92D050"/>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dirty="0"/>
            <a:t>Monitor</a:t>
          </a:r>
        </a:p>
      </dsp:txBody>
      <dsp:txXfrm>
        <a:off x="1530327" y="1036414"/>
        <a:ext cx="785638" cy="785638"/>
      </dsp:txXfrm>
    </dsp:sp>
    <dsp:sp modelId="{2063D887-3BFC-48A6-BC7E-E4D17DDF603C}">
      <dsp:nvSpPr>
        <dsp:cNvPr id="0" name=""/>
        <dsp:cNvSpPr/>
      </dsp:nvSpPr>
      <dsp:spPr>
        <a:xfrm rot="19800000">
          <a:off x="2477413" y="849529"/>
          <a:ext cx="250133" cy="374983"/>
        </a:xfrm>
        <a:prstGeom prst="rightArrow">
          <a:avLst>
            <a:gd name="adj1" fmla="val 60000"/>
            <a:gd name="adj2" fmla="val 50000"/>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482440" y="943286"/>
        <a:ext cx="175093" cy="2249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3D58B-56A6-40AC-A909-C913C63474E3}">
      <dsp:nvSpPr>
        <dsp:cNvPr id="0" name=""/>
        <dsp:cNvSpPr/>
      </dsp:nvSpPr>
      <dsp:spPr>
        <a:xfrm>
          <a:off x="1438929" y="-129866"/>
          <a:ext cx="3551834" cy="3500099"/>
        </a:xfrm>
        <a:prstGeom prst="ellipse">
          <a:avLst/>
        </a:prstGeom>
        <a:solidFill>
          <a:schemeClr val="accent5">
            <a:lumMod val="75000"/>
            <a:alpha val="50000"/>
          </a:schemeClr>
        </a:solidFill>
        <a:ln w="76200" cap="flat" cmpd="sng" algn="ctr">
          <a:solidFill>
            <a:srgbClr val="FFFF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lumMod val="85000"/>
                <a:lumOff val="15000"/>
              </a:schemeClr>
            </a:solidFill>
          </a:endParaRPr>
        </a:p>
      </dsp:txBody>
      <dsp:txXfrm>
        <a:off x="1959083" y="382712"/>
        <a:ext cx="2511526" cy="2474943"/>
      </dsp:txXfrm>
    </dsp:sp>
    <dsp:sp modelId="{F8265A3E-C72F-4CF1-BBE7-8C47A7E31DEF}">
      <dsp:nvSpPr>
        <dsp:cNvPr id="0" name=""/>
        <dsp:cNvSpPr/>
      </dsp:nvSpPr>
      <dsp:spPr>
        <a:xfrm>
          <a:off x="2721809" y="1651553"/>
          <a:ext cx="2980677" cy="2980634"/>
        </a:xfrm>
        <a:prstGeom prst="ellipse">
          <a:avLst/>
        </a:prstGeom>
        <a:solidFill>
          <a:srgbClr val="92D050">
            <a:alpha val="50000"/>
          </a:srgbClr>
        </a:solidFill>
        <a:ln w="57150" cap="flat" cmpd="sng" algn="ctr">
          <a:solidFill>
            <a:srgbClr val="FFFF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endParaRPr lang="en-US" sz="2400" kern="1200" dirty="0">
            <a:solidFill>
              <a:schemeClr val="tx1">
                <a:lumMod val="85000"/>
                <a:lumOff val="15000"/>
              </a:schemeClr>
            </a:solidFill>
          </a:endParaRPr>
        </a:p>
      </dsp:txBody>
      <dsp:txXfrm>
        <a:off x="3158319" y="2088057"/>
        <a:ext cx="2107657" cy="2107626"/>
      </dsp:txXfrm>
    </dsp:sp>
    <dsp:sp modelId="{8340A072-6598-4A4F-B4F2-F12B6FEF62FC}">
      <dsp:nvSpPr>
        <dsp:cNvPr id="0" name=""/>
        <dsp:cNvSpPr/>
      </dsp:nvSpPr>
      <dsp:spPr>
        <a:xfrm>
          <a:off x="3787223" y="129866"/>
          <a:ext cx="2980677" cy="2980634"/>
        </a:xfrm>
        <a:prstGeom prst="ellipse">
          <a:avLst/>
        </a:prstGeom>
        <a:solidFill>
          <a:schemeClr val="accent1">
            <a:lumMod val="60000"/>
            <a:lumOff val="40000"/>
            <a:alpha val="5000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tx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tx1">
                <a:lumMod val="85000"/>
                <a:lumOff val="15000"/>
              </a:schemeClr>
            </a:solidFill>
          </a:endParaRPr>
        </a:p>
      </dsp:txBody>
      <dsp:txXfrm>
        <a:off x="4223733" y="566370"/>
        <a:ext cx="2107657" cy="21076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D1F75-ABE1-4BDA-9B7A-BC0E6DEB23E2}">
      <dsp:nvSpPr>
        <dsp:cNvPr id="0" name=""/>
        <dsp:cNvSpPr/>
      </dsp:nvSpPr>
      <dsp:spPr>
        <a:xfrm>
          <a:off x="-5638372" y="-863272"/>
          <a:ext cx="6714178" cy="6714178"/>
        </a:xfrm>
        <a:prstGeom prst="blockArc">
          <a:avLst>
            <a:gd name="adj1" fmla="val 18900000"/>
            <a:gd name="adj2" fmla="val 2700000"/>
            <a:gd name="adj3" fmla="val 322"/>
          </a:avLst>
        </a:prstGeom>
        <a:noFill/>
        <a:ln w="11429" cap="flat" cmpd="sng" algn="ctr">
          <a:solidFill>
            <a:schemeClr val="accent4">
              <a:hueOff val="0"/>
              <a:satOff val="0"/>
              <a:lumOff val="0"/>
              <a:alphaOff val="0"/>
            </a:schemeClr>
          </a:solidFill>
          <a:prstDash val="sysDash"/>
        </a:ln>
        <a:effectLst/>
      </dsp:spPr>
      <dsp:style>
        <a:lnRef idx="2">
          <a:scrgbClr r="0" g="0" b="0"/>
        </a:lnRef>
        <a:fillRef idx="0">
          <a:scrgbClr r="0" g="0" b="0"/>
        </a:fillRef>
        <a:effectRef idx="0">
          <a:scrgbClr r="0" g="0" b="0"/>
        </a:effectRef>
        <a:fontRef idx="minor"/>
      </dsp:style>
    </dsp:sp>
    <dsp:sp modelId="{0F6AAD47-4DD0-4BA0-B730-4E78D25F4D07}">
      <dsp:nvSpPr>
        <dsp:cNvPr id="0" name=""/>
        <dsp:cNvSpPr/>
      </dsp:nvSpPr>
      <dsp:spPr>
        <a:xfrm>
          <a:off x="692283" y="498763"/>
          <a:ext cx="7076601" cy="997526"/>
        </a:xfrm>
        <a:prstGeom prst="rect">
          <a:avLst/>
        </a:prstGeom>
        <a:solidFill>
          <a:schemeClr val="accent3">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Mapping / Binning</a:t>
          </a:r>
          <a:endParaRPr lang="en-US" sz="2400" kern="1200" dirty="0"/>
        </a:p>
      </dsp:txBody>
      <dsp:txXfrm>
        <a:off x="692283" y="498763"/>
        <a:ext cx="7076601" cy="997526"/>
      </dsp:txXfrm>
    </dsp:sp>
    <dsp:sp modelId="{37F28CE3-A79B-41DE-A602-67196C598673}">
      <dsp:nvSpPr>
        <dsp:cNvPr id="0" name=""/>
        <dsp:cNvSpPr/>
      </dsp:nvSpPr>
      <dsp:spPr>
        <a:xfrm>
          <a:off x="68829" y="374072"/>
          <a:ext cx="1246908" cy="1246908"/>
        </a:xfrm>
        <a:prstGeom prst="ellipse">
          <a:avLst/>
        </a:prstGeom>
        <a:solidFill>
          <a:schemeClr val="lt1">
            <a:hueOff val="0"/>
            <a:satOff val="0"/>
            <a:lumOff val="0"/>
            <a:alphaOff val="0"/>
          </a:schemeClr>
        </a:solidFill>
        <a:ln w="11429" cap="flat" cmpd="sng" algn="ctr">
          <a:solidFill>
            <a:schemeClr val="accent3">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sp>
    <dsp:sp modelId="{B61E082D-338D-43A0-B8C8-05E5818894B1}">
      <dsp:nvSpPr>
        <dsp:cNvPr id="0" name=""/>
        <dsp:cNvSpPr/>
      </dsp:nvSpPr>
      <dsp:spPr>
        <a:xfrm>
          <a:off x="1054884" y="1995053"/>
          <a:ext cx="6714000" cy="997526"/>
        </a:xfrm>
        <a:prstGeom prst="rect">
          <a:avLst/>
        </a:prstGeom>
        <a:solidFill>
          <a:schemeClr val="accent3">
            <a:hueOff val="-4745762"/>
            <a:satOff val="-3118"/>
            <a:lumOff val="-6078"/>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Scaling</a:t>
          </a:r>
          <a:endParaRPr lang="en-US" sz="2400" kern="1200" dirty="0"/>
        </a:p>
      </dsp:txBody>
      <dsp:txXfrm>
        <a:off x="1054884" y="1995053"/>
        <a:ext cx="6714000" cy="997526"/>
      </dsp:txXfrm>
    </dsp:sp>
    <dsp:sp modelId="{9892C184-C161-43A7-8760-BEBC82EB1288}">
      <dsp:nvSpPr>
        <dsp:cNvPr id="0" name=""/>
        <dsp:cNvSpPr/>
      </dsp:nvSpPr>
      <dsp:spPr>
        <a:xfrm>
          <a:off x="431430" y="1870362"/>
          <a:ext cx="1246908" cy="1246908"/>
        </a:xfrm>
        <a:prstGeom prst="ellipse">
          <a:avLst/>
        </a:prstGeom>
        <a:solidFill>
          <a:schemeClr val="lt1">
            <a:hueOff val="0"/>
            <a:satOff val="0"/>
            <a:lumOff val="0"/>
            <a:alphaOff val="0"/>
          </a:schemeClr>
        </a:solidFill>
        <a:ln w="11429" cap="flat" cmpd="sng" algn="ctr">
          <a:solidFill>
            <a:schemeClr val="accent3">
              <a:hueOff val="-4745762"/>
              <a:satOff val="-3118"/>
              <a:lumOff val="-6078"/>
              <a:alphaOff val="0"/>
            </a:schemeClr>
          </a:solidFill>
          <a:prstDash val="sysDash"/>
        </a:ln>
        <a:effectLst/>
      </dsp:spPr>
      <dsp:style>
        <a:lnRef idx="2">
          <a:scrgbClr r="0" g="0" b="0"/>
        </a:lnRef>
        <a:fillRef idx="1">
          <a:scrgbClr r="0" g="0" b="0"/>
        </a:fillRef>
        <a:effectRef idx="0">
          <a:scrgbClr r="0" g="0" b="0"/>
        </a:effectRef>
        <a:fontRef idx="minor"/>
      </dsp:style>
    </dsp:sp>
    <dsp:sp modelId="{797E0CE1-2070-4417-8527-C1EC78DDE830}">
      <dsp:nvSpPr>
        <dsp:cNvPr id="0" name=""/>
        <dsp:cNvSpPr/>
      </dsp:nvSpPr>
      <dsp:spPr>
        <a:xfrm>
          <a:off x="692283" y="3491343"/>
          <a:ext cx="7076601" cy="997526"/>
        </a:xfrm>
        <a:prstGeom prst="rect">
          <a:avLst/>
        </a:prstGeom>
        <a:solidFill>
          <a:schemeClr val="accent3">
            <a:hueOff val="-9491525"/>
            <a:satOff val="-6236"/>
            <a:lumOff val="-12157"/>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Cleanup</a:t>
          </a:r>
          <a:endParaRPr lang="en-US" sz="2400" kern="1200" dirty="0"/>
        </a:p>
      </dsp:txBody>
      <dsp:txXfrm>
        <a:off x="692283" y="3491343"/>
        <a:ext cx="7076601" cy="997526"/>
      </dsp:txXfrm>
    </dsp:sp>
    <dsp:sp modelId="{3B307A58-37DE-41D7-BBDC-31B8BCE100D0}">
      <dsp:nvSpPr>
        <dsp:cNvPr id="0" name=""/>
        <dsp:cNvSpPr/>
      </dsp:nvSpPr>
      <dsp:spPr>
        <a:xfrm>
          <a:off x="68829" y="3366652"/>
          <a:ext cx="1246908" cy="1246908"/>
        </a:xfrm>
        <a:prstGeom prst="ellipse">
          <a:avLst/>
        </a:prstGeom>
        <a:solidFill>
          <a:schemeClr val="lt1">
            <a:hueOff val="0"/>
            <a:satOff val="0"/>
            <a:lumOff val="0"/>
            <a:alphaOff val="0"/>
          </a:schemeClr>
        </a:solidFill>
        <a:ln w="11429" cap="flat" cmpd="sng" algn="ctr">
          <a:solidFill>
            <a:schemeClr val="accent3">
              <a:hueOff val="-9491525"/>
              <a:satOff val="-6236"/>
              <a:lumOff val="-12157"/>
              <a:alphaOff val="0"/>
            </a:schemeClr>
          </a:solidFill>
          <a:prstDash val="sysDash"/>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D1F75-ABE1-4BDA-9B7A-BC0E6DEB23E2}">
      <dsp:nvSpPr>
        <dsp:cNvPr id="0" name=""/>
        <dsp:cNvSpPr/>
      </dsp:nvSpPr>
      <dsp:spPr>
        <a:xfrm>
          <a:off x="-5638372" y="-863272"/>
          <a:ext cx="6714178" cy="6714178"/>
        </a:xfrm>
        <a:prstGeom prst="blockArc">
          <a:avLst>
            <a:gd name="adj1" fmla="val 18900000"/>
            <a:gd name="adj2" fmla="val 2700000"/>
            <a:gd name="adj3" fmla="val 322"/>
          </a:avLst>
        </a:prstGeom>
        <a:noFill/>
        <a:ln w="11429" cap="flat" cmpd="sng" algn="ctr">
          <a:solidFill>
            <a:schemeClr val="accent4">
              <a:hueOff val="0"/>
              <a:satOff val="0"/>
              <a:lumOff val="0"/>
              <a:alphaOff val="0"/>
            </a:schemeClr>
          </a:solidFill>
          <a:prstDash val="sysDash"/>
        </a:ln>
        <a:effectLst/>
      </dsp:spPr>
      <dsp:style>
        <a:lnRef idx="2">
          <a:scrgbClr r="0" g="0" b="0"/>
        </a:lnRef>
        <a:fillRef idx="0">
          <a:scrgbClr r="0" g="0" b="0"/>
        </a:fillRef>
        <a:effectRef idx="0">
          <a:scrgbClr r="0" g="0" b="0"/>
        </a:effectRef>
        <a:fontRef idx="minor"/>
      </dsp:style>
    </dsp:sp>
    <dsp:sp modelId="{7B81A7CD-901F-406D-9E85-C24CF9861436}">
      <dsp:nvSpPr>
        <dsp:cNvPr id="0" name=""/>
        <dsp:cNvSpPr/>
      </dsp:nvSpPr>
      <dsp:spPr>
        <a:xfrm>
          <a:off x="692283" y="498763"/>
          <a:ext cx="7076601" cy="997526"/>
        </a:xfrm>
        <a:prstGeom prst="rect">
          <a:avLst/>
        </a:prstGeom>
        <a:solidFill>
          <a:schemeClr val="accent3">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Mapping / Binning</a:t>
          </a:r>
          <a:endParaRPr lang="en-US" sz="2400" kern="1200" dirty="0"/>
        </a:p>
      </dsp:txBody>
      <dsp:txXfrm>
        <a:off x="692283" y="498763"/>
        <a:ext cx="7076601" cy="997526"/>
      </dsp:txXfrm>
    </dsp:sp>
    <dsp:sp modelId="{37F28CE3-A79B-41DE-A602-67196C598673}">
      <dsp:nvSpPr>
        <dsp:cNvPr id="0" name=""/>
        <dsp:cNvSpPr/>
      </dsp:nvSpPr>
      <dsp:spPr>
        <a:xfrm>
          <a:off x="68829" y="374072"/>
          <a:ext cx="1246908" cy="1246908"/>
        </a:xfrm>
        <a:prstGeom prst="ellipse">
          <a:avLst/>
        </a:prstGeom>
        <a:solidFill>
          <a:schemeClr val="lt1">
            <a:hueOff val="0"/>
            <a:satOff val="0"/>
            <a:lumOff val="0"/>
            <a:alphaOff val="0"/>
          </a:schemeClr>
        </a:solidFill>
        <a:ln w="11429" cap="flat" cmpd="sng" algn="ctr">
          <a:solidFill>
            <a:schemeClr val="accent3">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sp>
    <dsp:sp modelId="{D0461D25-9455-4877-B629-0182EDB5A0BF}">
      <dsp:nvSpPr>
        <dsp:cNvPr id="0" name=""/>
        <dsp:cNvSpPr/>
      </dsp:nvSpPr>
      <dsp:spPr>
        <a:xfrm>
          <a:off x="1054884" y="1995053"/>
          <a:ext cx="6714000" cy="997526"/>
        </a:xfrm>
        <a:prstGeom prst="rect">
          <a:avLst/>
        </a:prstGeom>
        <a:solidFill>
          <a:schemeClr val="accent3">
            <a:hueOff val="-4745762"/>
            <a:satOff val="-3118"/>
            <a:lumOff val="-6078"/>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Scaling</a:t>
          </a:r>
          <a:endParaRPr lang="en-US" sz="2400" kern="1200" dirty="0"/>
        </a:p>
      </dsp:txBody>
      <dsp:txXfrm>
        <a:off x="1054884" y="1995053"/>
        <a:ext cx="6714000" cy="997526"/>
      </dsp:txXfrm>
    </dsp:sp>
    <dsp:sp modelId="{9892C184-C161-43A7-8760-BEBC82EB1288}">
      <dsp:nvSpPr>
        <dsp:cNvPr id="0" name=""/>
        <dsp:cNvSpPr/>
      </dsp:nvSpPr>
      <dsp:spPr>
        <a:xfrm>
          <a:off x="431430" y="1870362"/>
          <a:ext cx="1246908" cy="1246908"/>
        </a:xfrm>
        <a:prstGeom prst="ellipse">
          <a:avLst/>
        </a:prstGeom>
        <a:solidFill>
          <a:schemeClr val="lt1">
            <a:hueOff val="0"/>
            <a:satOff val="0"/>
            <a:lumOff val="0"/>
            <a:alphaOff val="0"/>
          </a:schemeClr>
        </a:solidFill>
        <a:ln w="11429" cap="flat" cmpd="sng" algn="ctr">
          <a:solidFill>
            <a:schemeClr val="accent3">
              <a:hueOff val="-4745762"/>
              <a:satOff val="-3118"/>
              <a:lumOff val="-6078"/>
              <a:alphaOff val="0"/>
            </a:schemeClr>
          </a:solidFill>
          <a:prstDash val="sysDash"/>
        </a:ln>
        <a:effectLst/>
      </dsp:spPr>
      <dsp:style>
        <a:lnRef idx="2">
          <a:scrgbClr r="0" g="0" b="0"/>
        </a:lnRef>
        <a:fillRef idx="1">
          <a:scrgbClr r="0" g="0" b="0"/>
        </a:fillRef>
        <a:effectRef idx="0">
          <a:scrgbClr r="0" g="0" b="0"/>
        </a:effectRef>
        <a:fontRef idx="minor"/>
      </dsp:style>
    </dsp:sp>
    <dsp:sp modelId="{FF3FC80A-66DA-451D-BE91-9E0D149947E3}">
      <dsp:nvSpPr>
        <dsp:cNvPr id="0" name=""/>
        <dsp:cNvSpPr/>
      </dsp:nvSpPr>
      <dsp:spPr>
        <a:xfrm>
          <a:off x="692283" y="3491343"/>
          <a:ext cx="7076601" cy="997526"/>
        </a:xfrm>
        <a:prstGeom prst="rect">
          <a:avLst/>
        </a:prstGeom>
        <a:solidFill>
          <a:schemeClr val="accent3">
            <a:hueOff val="-9491525"/>
            <a:satOff val="-6236"/>
            <a:lumOff val="-12157"/>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Cleanup</a:t>
          </a:r>
          <a:endParaRPr lang="en-US" sz="2400" kern="1200" dirty="0"/>
        </a:p>
      </dsp:txBody>
      <dsp:txXfrm>
        <a:off x="692283" y="3491343"/>
        <a:ext cx="7076601" cy="997526"/>
      </dsp:txXfrm>
    </dsp:sp>
    <dsp:sp modelId="{3B307A58-37DE-41D7-BBDC-31B8BCE100D0}">
      <dsp:nvSpPr>
        <dsp:cNvPr id="0" name=""/>
        <dsp:cNvSpPr/>
      </dsp:nvSpPr>
      <dsp:spPr>
        <a:xfrm>
          <a:off x="68829" y="3366652"/>
          <a:ext cx="1246908" cy="1246908"/>
        </a:xfrm>
        <a:prstGeom prst="ellipse">
          <a:avLst/>
        </a:prstGeom>
        <a:solidFill>
          <a:schemeClr val="lt1">
            <a:hueOff val="0"/>
            <a:satOff val="0"/>
            <a:lumOff val="0"/>
            <a:alphaOff val="0"/>
          </a:schemeClr>
        </a:solidFill>
        <a:ln w="11429" cap="flat" cmpd="sng" algn="ctr">
          <a:solidFill>
            <a:schemeClr val="accent3">
              <a:hueOff val="-9491525"/>
              <a:satOff val="-6236"/>
              <a:lumOff val="-12157"/>
              <a:alphaOff val="0"/>
            </a:schemeClr>
          </a:solidFill>
          <a:prstDash val="sysDash"/>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FD1F75-ABE1-4BDA-9B7A-BC0E6DEB23E2}">
      <dsp:nvSpPr>
        <dsp:cNvPr id="0" name=""/>
        <dsp:cNvSpPr/>
      </dsp:nvSpPr>
      <dsp:spPr>
        <a:xfrm>
          <a:off x="-5638372" y="-863272"/>
          <a:ext cx="6714178" cy="6714178"/>
        </a:xfrm>
        <a:prstGeom prst="blockArc">
          <a:avLst>
            <a:gd name="adj1" fmla="val 18900000"/>
            <a:gd name="adj2" fmla="val 2700000"/>
            <a:gd name="adj3" fmla="val 322"/>
          </a:avLst>
        </a:prstGeom>
        <a:noFill/>
        <a:ln w="11429" cap="flat" cmpd="sng" algn="ctr">
          <a:solidFill>
            <a:schemeClr val="accent4">
              <a:hueOff val="0"/>
              <a:satOff val="0"/>
              <a:lumOff val="0"/>
              <a:alphaOff val="0"/>
            </a:schemeClr>
          </a:solidFill>
          <a:prstDash val="sysDash"/>
        </a:ln>
        <a:effectLst/>
      </dsp:spPr>
      <dsp:style>
        <a:lnRef idx="2">
          <a:scrgbClr r="0" g="0" b="0"/>
        </a:lnRef>
        <a:fillRef idx="0">
          <a:scrgbClr r="0" g="0" b="0"/>
        </a:fillRef>
        <a:effectRef idx="0">
          <a:scrgbClr r="0" g="0" b="0"/>
        </a:effectRef>
        <a:fontRef idx="minor"/>
      </dsp:style>
    </dsp:sp>
    <dsp:sp modelId="{EC73074D-DF5E-4CC5-B351-0C13F1F8157C}">
      <dsp:nvSpPr>
        <dsp:cNvPr id="0" name=""/>
        <dsp:cNvSpPr/>
      </dsp:nvSpPr>
      <dsp:spPr>
        <a:xfrm>
          <a:off x="692283" y="498763"/>
          <a:ext cx="7076601" cy="997526"/>
        </a:xfrm>
        <a:prstGeom prst="rect">
          <a:avLst/>
        </a:prstGeom>
        <a:solidFill>
          <a:schemeClr val="accent3">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Mapping / Binning</a:t>
          </a:r>
          <a:endParaRPr lang="en-US" sz="2400" kern="1200" dirty="0"/>
        </a:p>
      </dsp:txBody>
      <dsp:txXfrm>
        <a:off x="692283" y="498763"/>
        <a:ext cx="7076601" cy="997526"/>
      </dsp:txXfrm>
    </dsp:sp>
    <dsp:sp modelId="{3076566E-3615-4882-843A-939EDED25F35}">
      <dsp:nvSpPr>
        <dsp:cNvPr id="0" name=""/>
        <dsp:cNvSpPr/>
      </dsp:nvSpPr>
      <dsp:spPr>
        <a:xfrm>
          <a:off x="68829" y="374072"/>
          <a:ext cx="1246908" cy="1246908"/>
        </a:xfrm>
        <a:prstGeom prst="ellipse">
          <a:avLst/>
        </a:prstGeom>
        <a:solidFill>
          <a:schemeClr val="lt1">
            <a:hueOff val="0"/>
            <a:satOff val="0"/>
            <a:lumOff val="0"/>
            <a:alphaOff val="0"/>
          </a:schemeClr>
        </a:solidFill>
        <a:ln w="11429" cap="flat" cmpd="sng" algn="ctr">
          <a:solidFill>
            <a:schemeClr val="accent3">
              <a:hueOff val="0"/>
              <a:satOff val="0"/>
              <a:lumOff val="0"/>
              <a:alphaOff val="0"/>
            </a:schemeClr>
          </a:solidFill>
          <a:prstDash val="sysDash"/>
        </a:ln>
        <a:effectLst/>
      </dsp:spPr>
      <dsp:style>
        <a:lnRef idx="2">
          <a:scrgbClr r="0" g="0" b="0"/>
        </a:lnRef>
        <a:fillRef idx="1">
          <a:scrgbClr r="0" g="0" b="0"/>
        </a:fillRef>
        <a:effectRef idx="0">
          <a:scrgbClr r="0" g="0" b="0"/>
        </a:effectRef>
        <a:fontRef idx="minor"/>
      </dsp:style>
    </dsp:sp>
    <dsp:sp modelId="{B8A1D612-E675-4585-8667-595F5BF57185}">
      <dsp:nvSpPr>
        <dsp:cNvPr id="0" name=""/>
        <dsp:cNvSpPr/>
      </dsp:nvSpPr>
      <dsp:spPr>
        <a:xfrm>
          <a:off x="1054884" y="1995053"/>
          <a:ext cx="6714000" cy="997526"/>
        </a:xfrm>
        <a:prstGeom prst="rect">
          <a:avLst/>
        </a:prstGeom>
        <a:solidFill>
          <a:schemeClr val="accent3">
            <a:hueOff val="-4745762"/>
            <a:satOff val="-3118"/>
            <a:lumOff val="-6078"/>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Scaling</a:t>
          </a:r>
          <a:endParaRPr lang="en-US" sz="2400" kern="1200" dirty="0"/>
        </a:p>
      </dsp:txBody>
      <dsp:txXfrm>
        <a:off x="1054884" y="1995053"/>
        <a:ext cx="6714000" cy="997526"/>
      </dsp:txXfrm>
    </dsp:sp>
    <dsp:sp modelId="{9892C184-C161-43A7-8760-BEBC82EB1288}">
      <dsp:nvSpPr>
        <dsp:cNvPr id="0" name=""/>
        <dsp:cNvSpPr/>
      </dsp:nvSpPr>
      <dsp:spPr>
        <a:xfrm>
          <a:off x="431430" y="1870362"/>
          <a:ext cx="1246908" cy="1246908"/>
        </a:xfrm>
        <a:prstGeom prst="ellipse">
          <a:avLst/>
        </a:prstGeom>
        <a:solidFill>
          <a:schemeClr val="lt1">
            <a:hueOff val="0"/>
            <a:satOff val="0"/>
            <a:lumOff val="0"/>
            <a:alphaOff val="0"/>
          </a:schemeClr>
        </a:solidFill>
        <a:ln w="11429" cap="flat" cmpd="sng" algn="ctr">
          <a:solidFill>
            <a:schemeClr val="accent3">
              <a:hueOff val="-4745762"/>
              <a:satOff val="-3118"/>
              <a:lumOff val="-6078"/>
              <a:alphaOff val="0"/>
            </a:schemeClr>
          </a:solidFill>
          <a:prstDash val="sysDash"/>
        </a:ln>
        <a:effectLst/>
      </dsp:spPr>
      <dsp:style>
        <a:lnRef idx="2">
          <a:scrgbClr r="0" g="0" b="0"/>
        </a:lnRef>
        <a:fillRef idx="1">
          <a:scrgbClr r="0" g="0" b="0"/>
        </a:fillRef>
        <a:effectRef idx="0">
          <a:scrgbClr r="0" g="0" b="0"/>
        </a:effectRef>
        <a:fontRef idx="minor"/>
      </dsp:style>
    </dsp:sp>
    <dsp:sp modelId="{2FE914DD-A9E0-4E23-AEAB-E8243687A4AA}">
      <dsp:nvSpPr>
        <dsp:cNvPr id="0" name=""/>
        <dsp:cNvSpPr/>
      </dsp:nvSpPr>
      <dsp:spPr>
        <a:xfrm>
          <a:off x="692283" y="3491343"/>
          <a:ext cx="7076601" cy="997526"/>
        </a:xfrm>
        <a:prstGeom prst="rect">
          <a:avLst/>
        </a:prstGeom>
        <a:solidFill>
          <a:schemeClr val="accent3">
            <a:hueOff val="-9491525"/>
            <a:satOff val="-6236"/>
            <a:lumOff val="-12157"/>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791787" tIns="60960" rIns="60960" bIns="60960" numCol="1" spcCol="1270" anchor="ctr" anchorCtr="0">
          <a:noAutofit/>
        </a:bodyPr>
        <a:lstStyle/>
        <a:p>
          <a:pPr marL="0" lvl="0" indent="0" algn="l" defTabSz="1066800">
            <a:lnSpc>
              <a:spcPct val="90000"/>
            </a:lnSpc>
            <a:spcBef>
              <a:spcPct val="0"/>
            </a:spcBef>
            <a:spcAft>
              <a:spcPct val="35000"/>
            </a:spcAft>
            <a:buNone/>
          </a:pPr>
          <a:r>
            <a:rPr lang="en-GB" sz="2400" kern="1200" dirty="0">
              <a:latin typeface="Arial" pitchFamily="34" charset="0"/>
              <a:cs typeface="Arial" pitchFamily="34" charset="0"/>
            </a:rPr>
            <a:t>Cleanup</a:t>
          </a:r>
          <a:endParaRPr lang="en-US" sz="2400" kern="1200" dirty="0"/>
        </a:p>
      </dsp:txBody>
      <dsp:txXfrm>
        <a:off x="692283" y="3491343"/>
        <a:ext cx="7076601" cy="997526"/>
      </dsp:txXfrm>
    </dsp:sp>
    <dsp:sp modelId="{3B307A58-37DE-41D7-BBDC-31B8BCE100D0}">
      <dsp:nvSpPr>
        <dsp:cNvPr id="0" name=""/>
        <dsp:cNvSpPr/>
      </dsp:nvSpPr>
      <dsp:spPr>
        <a:xfrm>
          <a:off x="68829" y="3366652"/>
          <a:ext cx="1246908" cy="1246908"/>
        </a:xfrm>
        <a:prstGeom prst="ellipse">
          <a:avLst/>
        </a:prstGeom>
        <a:solidFill>
          <a:schemeClr val="lt1">
            <a:hueOff val="0"/>
            <a:satOff val="0"/>
            <a:lumOff val="0"/>
            <a:alphaOff val="0"/>
          </a:schemeClr>
        </a:solidFill>
        <a:ln w="11429" cap="flat" cmpd="sng" algn="ctr">
          <a:solidFill>
            <a:schemeClr val="accent3">
              <a:hueOff val="-9491525"/>
              <a:satOff val="-6236"/>
              <a:lumOff val="-12157"/>
              <a:alphaOff val="0"/>
            </a:schemeClr>
          </a:solidFill>
          <a:prstDash val="sysDash"/>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ings+Icon#1">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4.xml><?xml version="1.0" encoding="utf-8"?>
<dgm:layoutDef xmlns:dgm="http://schemas.openxmlformats.org/drawingml/2006/diagram" xmlns:a="http://schemas.openxmlformats.org/drawingml/2006/main" uniqueId="urn:microsoft.com/office/officeart/2005/8/layout/rings+Icon#1">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rings+Icon#1">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050D372-6F38-44B4-A0BA-157E81BB6209}" type="datetimeFigureOut">
              <a:rPr lang="en-US" smtClean="0"/>
              <a:t>11/5/19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6EB04B-50BB-4A8A-9A22-E7289A782284}" type="slidenum">
              <a:rPr lang="en-US" smtClean="0"/>
              <a:t>‹#›</a:t>
            </a:fld>
            <a:endParaRPr lang="en-US"/>
          </a:p>
        </p:txBody>
      </p:sp>
    </p:spTree>
    <p:extLst>
      <p:ext uri="{BB962C8B-B14F-4D97-AF65-F5344CB8AC3E}">
        <p14:creationId xmlns:p14="http://schemas.microsoft.com/office/powerpoint/2010/main" val="3210126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en.wikipedia.org/wiki/Barack_Obama" TargetMode="External"/><Relationship Id="rId7" Type="http://schemas.openxmlformats.org/officeDocument/2006/relationships/hyperlink" Target="http://en.wikipedia.org/wiki/Nate_Silver#cite_note-TelegraphNate-11"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en.wikipedia.org/wiki/Mitt_Romney" TargetMode="External"/><Relationship Id="rId5" Type="http://schemas.openxmlformats.org/officeDocument/2006/relationships/hyperlink" Target="http://en.wikipedia.org/wiki/United_States_presidential_election,_2012" TargetMode="External"/><Relationship Id="rId4" Type="http://schemas.openxmlformats.org/officeDocument/2006/relationships/hyperlink" Target="http://en.wikipedia.org/wiki/U.S._Senate"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yvDCzhbjYW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1</a:t>
            </a:fld>
            <a:endParaRPr lang="en-US"/>
          </a:p>
        </p:txBody>
      </p:sp>
    </p:spTree>
    <p:extLst>
      <p:ext uri="{BB962C8B-B14F-4D97-AF65-F5344CB8AC3E}">
        <p14:creationId xmlns:p14="http://schemas.microsoft.com/office/powerpoint/2010/main" val="3180821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אדם</a:t>
            </a:r>
            <a:r>
              <a:rPr lang="he-IL" baseline="0" dirty="0"/>
              <a:t> מבוגר שלא יודע לשחות ניסה לחצות נהר ואמרו לו שאין בעיה כי הנהר בעומק ממוצע של חצי מטר וזה מגיע לו למתניים. </a:t>
            </a:r>
          </a:p>
          <a:p>
            <a:r>
              <a:rPr lang="he-IL" baseline="0" dirty="0"/>
              <a:t>האיש טבע. למה? כי בדיוק איפה שהוא עבר עומק הנהר היה 3 מטרים</a:t>
            </a:r>
          </a:p>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12</a:t>
            </a:fld>
            <a:endParaRPr lang="en-US"/>
          </a:p>
        </p:txBody>
      </p:sp>
    </p:spTree>
    <p:extLst>
      <p:ext uri="{BB962C8B-B14F-4D97-AF65-F5344CB8AC3E}">
        <p14:creationId xmlns:p14="http://schemas.microsoft.com/office/powerpoint/2010/main" val="438692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16</a:t>
            </a:fld>
            <a:endParaRPr lang="en-US"/>
          </a:p>
        </p:txBody>
      </p:sp>
    </p:spTree>
    <p:extLst>
      <p:ext uri="{BB962C8B-B14F-4D97-AF65-F5344CB8AC3E}">
        <p14:creationId xmlns:p14="http://schemas.microsoft.com/office/powerpoint/2010/main" val="2271520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www.youtube.com</a:t>
            </a:r>
            <a:r>
              <a:rPr lang="en-US" dirty="0"/>
              <a:t>/</a:t>
            </a:r>
            <a:r>
              <a:rPr lang="en-US" dirty="0" err="1"/>
              <a:t>watch?v</a:t>
            </a:r>
            <a:r>
              <a:rPr lang="en-US" dirty="0"/>
              <a:t>=Gk5OJBry2ss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9 Out Of 10 Americans Are Completely Wrong About This Mind-Blowing Fact</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he-IL" dirty="0"/>
              <a:t>הכתבה</a:t>
            </a:r>
            <a:r>
              <a:rPr lang="he-IL" baseline="0" dirty="0"/>
              <a:t> שבאמת ראויה לציון היא</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http://www.ynet.co.il/articles/0,7340,L-4136886,00.html</a:t>
            </a:r>
          </a:p>
          <a:p>
            <a:pPr marL="0" marR="0" indent="0" algn="l" defTabSz="914400" rtl="0" eaLnBrk="1" fontAlgn="auto" latinLnBrk="0" hangingPunct="1">
              <a:lnSpc>
                <a:spcPct val="100000"/>
              </a:lnSpc>
              <a:spcBef>
                <a:spcPts val="0"/>
              </a:spcBef>
              <a:spcAft>
                <a:spcPts val="0"/>
              </a:spcAft>
              <a:buClrTx/>
              <a:buSzTx/>
              <a:buFontTx/>
              <a:buNone/>
              <a:tabLst/>
              <a:defRPr/>
            </a:pPr>
            <a:r>
              <a:rPr lang="he-IL" dirty="0"/>
              <a:t>שם מוסבר יפה</a:t>
            </a:r>
            <a:r>
              <a:rPr lang="he-IL" baseline="0" dirty="0"/>
              <a:t> על ההבדל בין השכר החציוני לממוצע</a:t>
            </a:r>
            <a:endParaRPr lang="en-US" baseline="0" dirty="0"/>
          </a:p>
          <a:p>
            <a:pPr algn="r" rtl="1"/>
            <a:r>
              <a:rPr lang="en-US" baseline="0" dirty="0"/>
              <a:t>“</a:t>
            </a:r>
            <a:r>
              <a:rPr lang="he-IL" baseline="0" dirty="0"/>
              <a:t>נ</a:t>
            </a:r>
            <a:r>
              <a:rPr lang="he-IL" dirty="0"/>
              <a:t>תון השכר הממוצע מבוסס על עיבוד חודשי שעורכת הלשכה המרכזית לסטטיסטיקה (למ"ס) לנתונים שמגיעים מדיווחי החברות למוסד לביטוח לאומי. בהסתמך על הדיווחים הללו, מחשבים בלמ"ס את מספר משרות השכיר באותו חודש ואת השכר הכולל ברוטו ששולם. לבסוף מחלקים את השכר הכולל ברוטו למספר המשרות ומגיעים לנתון השכר הממוצע. </a:t>
            </a:r>
            <a:endParaRPr lang="en-US" dirty="0"/>
          </a:p>
          <a:p>
            <a:pPr algn="r" rtl="1"/>
            <a:endParaRPr lang="en-US" dirty="0"/>
          </a:p>
          <a:p>
            <a:pPr algn="r" rtl="1"/>
            <a:r>
              <a:rPr lang="he-IL" dirty="0"/>
              <a:t>בנוסף</a:t>
            </a:r>
            <a:r>
              <a:rPr lang="he-IL" baseline="0" dirty="0"/>
              <a:t> לקישור לוידאו יש גם את הכתבה הזו המעודכנת - </a:t>
            </a:r>
            <a:r>
              <a:rPr lang="en-US" baseline="0" dirty="0"/>
              <a:t>http://www.themarker.com/wallstreet/1.2458831</a:t>
            </a:r>
            <a:endParaRPr lang="he-IL" dirty="0"/>
          </a:p>
          <a:p>
            <a:pPr algn="r" rtl="1"/>
            <a:r>
              <a:rPr lang="he-IL" dirty="0"/>
              <a:t> </a:t>
            </a:r>
          </a:p>
          <a:p>
            <a:pPr algn="r" rtl="1"/>
            <a:r>
              <a:rPr lang="he-IL" dirty="0"/>
              <a:t>חוקרי הלמ"ס מחלצים, אם כן, מהדיווחים לביטוח לאומי את הנתון שמייצג את כל הכסף שעבר אל השכירים בצורת משכורת ואת המספר הכולל של השכירים במשק, אך הם אינם יודעים כמה כסף עבר לכל שכיר. מבלי לדעת את הסכום הפרטני ששולם עבור כל משרה, לא ניתן לחשב את השכר החציוני, שמייצג את רמת השכר שחצי מהמשכורות היו גבוהות ממנה וחצי מהמשכורות היו נמוכות ממנה. </a:t>
            </a:r>
          </a:p>
          <a:p>
            <a:pPr algn="r" rtl="1"/>
            <a:r>
              <a:rPr lang="he-IL" dirty="0"/>
              <a:t> </a:t>
            </a:r>
          </a:p>
          <a:p>
            <a:pPr algn="r" rtl="1"/>
            <a:r>
              <a:rPr lang="he-IL" dirty="0"/>
              <a:t>כדי לדעת מה הסכום הפרטני ששולם לכל שכיר, יש להמתין עוד חודשים רבים עד שיגיע קובץ של מס הכנסה, שבו קיים פירוט מדויק של השכר השנתי שקיבל כל שכיר בישראל. הקובץ מגיע למוסד לביטוח לאומי בתחילת כל שנה, כאשר הוא מתייחס לנתונים של השנה שלפניה. </a:t>
            </a:r>
          </a:p>
          <a:p>
            <a:pPr algn="r" rtl="1"/>
            <a:r>
              <a:rPr lang="he-IL" dirty="0"/>
              <a:t> </a:t>
            </a:r>
          </a:p>
          <a:p>
            <a:pPr algn="r" rtl="1"/>
            <a:r>
              <a:rPr lang="he-IL" dirty="0"/>
              <a:t>לאחר כמה חודשים, שבמהלכם עוברים הנתונים שבקובץ עיבוד של חוקרי המוסד לביטוח לאומי, מתפרסם נתון השכר החציוני במסגרת סקר "ממוצעי שכר והכנסה לפי ישוב ולפי משתנים כלכליים שונים". בטבלה בסופו של הקובץ הזה, הרחק מהכותרות הקבועות בעיתונות הכלכלית, מופיע הנתון שמלמד על המשכורת שחצי מהציבור מרוויחים יותר ממנה וחצי מהציבור מרוויחים פחות ממנה. </a:t>
            </a:r>
            <a:r>
              <a:rPr lang="en-US" dirty="0"/>
              <a:t>“</a:t>
            </a:r>
          </a:p>
          <a:p>
            <a:pPr algn="r" rtl="1"/>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Median</a:t>
            </a:r>
            <a:r>
              <a:rPr lang="en-US" baseline="0" dirty="0"/>
              <a:t> is calculated by sorting all numbers </a:t>
            </a:r>
            <a:endParaRPr lang="en-US" dirty="0"/>
          </a:p>
          <a:p>
            <a:r>
              <a:rPr lang="en-US" dirty="0"/>
              <a:t>3,1,2,4,10 -&gt; 1,2,3,4,10 -&gt; median = 3 (mean = 4)</a:t>
            </a:r>
          </a:p>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17</a:t>
            </a:fld>
            <a:endParaRPr lang="en-US"/>
          </a:p>
        </p:txBody>
      </p:sp>
    </p:spTree>
    <p:extLst>
      <p:ext uri="{BB962C8B-B14F-4D97-AF65-F5344CB8AC3E}">
        <p14:creationId xmlns:p14="http://schemas.microsoft.com/office/powerpoint/2010/main" val="2271520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www.youtube.com</a:t>
            </a:r>
            <a:r>
              <a:rPr lang="en-US" dirty="0"/>
              <a:t>/</a:t>
            </a:r>
            <a:r>
              <a:rPr lang="en-US" dirty="0" err="1"/>
              <a:t>watch?v</a:t>
            </a:r>
            <a:r>
              <a:rPr lang="en-US" dirty="0"/>
              <a:t>=Gk5OJBry2ss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9 Out Of 10 Americans Are Completely Wrong About This Mind-Blowing Fact</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he-IL" dirty="0"/>
              <a:t>הכתבה</a:t>
            </a:r>
            <a:r>
              <a:rPr lang="he-IL" baseline="0" dirty="0"/>
              <a:t> שבאמת ראויה לציון היא</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http://www.ynet.co.il/articles/0,7340,L-4136886,00.html</a:t>
            </a:r>
          </a:p>
          <a:p>
            <a:pPr marL="0" marR="0" indent="0" algn="l" defTabSz="914400" rtl="0" eaLnBrk="1" fontAlgn="auto" latinLnBrk="0" hangingPunct="1">
              <a:lnSpc>
                <a:spcPct val="100000"/>
              </a:lnSpc>
              <a:spcBef>
                <a:spcPts val="0"/>
              </a:spcBef>
              <a:spcAft>
                <a:spcPts val="0"/>
              </a:spcAft>
              <a:buClrTx/>
              <a:buSzTx/>
              <a:buFontTx/>
              <a:buNone/>
              <a:tabLst/>
              <a:defRPr/>
            </a:pPr>
            <a:r>
              <a:rPr lang="he-IL" dirty="0"/>
              <a:t>שם מוסבר יפה</a:t>
            </a:r>
            <a:r>
              <a:rPr lang="he-IL" baseline="0" dirty="0"/>
              <a:t> על ההבדל בין השכר החציוני לממוצע</a:t>
            </a:r>
            <a:endParaRPr lang="en-US" baseline="0" dirty="0"/>
          </a:p>
          <a:p>
            <a:pPr algn="r" rtl="1"/>
            <a:r>
              <a:rPr lang="en-US" baseline="0" dirty="0"/>
              <a:t>“</a:t>
            </a:r>
            <a:r>
              <a:rPr lang="he-IL" baseline="0" dirty="0"/>
              <a:t>נ</a:t>
            </a:r>
            <a:r>
              <a:rPr lang="he-IL" dirty="0"/>
              <a:t>תון השכר הממוצע מבוסס על עיבוד חודשי שעורכת הלשכה המרכזית לסטטיסטיקה (למ"ס) לנתונים שמגיעים מדיווחי החברות למוסד לביטוח לאומי. בהסתמך על הדיווחים הללו, מחשבים בלמ"ס את מספר משרות השכיר באותו חודש ואת השכר הכולל ברוטו ששולם. לבסוף מחלקים את השכר הכולל ברוטו למספר המשרות ומגיעים לנתון השכר הממוצע. </a:t>
            </a:r>
            <a:endParaRPr lang="en-US" dirty="0"/>
          </a:p>
          <a:p>
            <a:pPr algn="r" rtl="1"/>
            <a:endParaRPr lang="en-US" dirty="0"/>
          </a:p>
          <a:p>
            <a:pPr algn="r" rtl="1"/>
            <a:r>
              <a:rPr lang="he-IL" dirty="0"/>
              <a:t>בנוסף</a:t>
            </a:r>
            <a:r>
              <a:rPr lang="he-IL" baseline="0" dirty="0"/>
              <a:t> לקישור לוידאו יש גם את הכתבה הזו המעודכנת - </a:t>
            </a:r>
            <a:r>
              <a:rPr lang="en-US" baseline="0" dirty="0"/>
              <a:t>http://www.themarker.com/wallstreet/1.2458831</a:t>
            </a:r>
            <a:endParaRPr lang="he-IL" dirty="0"/>
          </a:p>
          <a:p>
            <a:pPr algn="r" rtl="1"/>
            <a:r>
              <a:rPr lang="he-IL" dirty="0"/>
              <a:t> </a:t>
            </a:r>
          </a:p>
          <a:p>
            <a:pPr algn="r" rtl="1"/>
            <a:r>
              <a:rPr lang="he-IL" dirty="0"/>
              <a:t>חוקרי הלמ"ס מחלצים, אם כן, מהדיווחים לביטוח לאומי את הנתון שמייצג את כל הכסף שעבר אל השכירים בצורת משכורת ואת המספר הכולל של השכירים במשק, אך הם אינם יודעים כמה כסף עבר לכל שכיר. מבלי לדעת את הסכום הפרטני ששולם עבור כל משרה, לא ניתן לחשב את השכר החציוני, שמייצג את רמת השכר שחצי מהמשכורות היו גבוהות ממנה וחצי מהמשכורות היו נמוכות ממנה. </a:t>
            </a:r>
          </a:p>
          <a:p>
            <a:pPr algn="r" rtl="1"/>
            <a:r>
              <a:rPr lang="he-IL" dirty="0"/>
              <a:t> </a:t>
            </a:r>
          </a:p>
          <a:p>
            <a:pPr algn="r" rtl="1"/>
            <a:r>
              <a:rPr lang="he-IL" dirty="0"/>
              <a:t>כדי לדעת מה הסכום הפרטני ששולם לכל שכיר, יש להמתין עוד חודשים רבים עד שיגיע קובץ של מס הכנסה, שבו קיים פירוט מדויק של השכר השנתי שקיבל כל שכיר בישראל. הקובץ מגיע למוסד לביטוח לאומי בתחילת כל שנה, כאשר הוא מתייחס לנתונים של השנה שלפניה. </a:t>
            </a:r>
          </a:p>
          <a:p>
            <a:pPr algn="r" rtl="1"/>
            <a:r>
              <a:rPr lang="he-IL" dirty="0"/>
              <a:t> </a:t>
            </a:r>
          </a:p>
          <a:p>
            <a:pPr algn="r" rtl="1"/>
            <a:r>
              <a:rPr lang="he-IL" dirty="0"/>
              <a:t>לאחר כמה חודשים, שבמהלכם עוברים הנתונים שבקובץ עיבוד של חוקרי המוסד לביטוח לאומי, מתפרסם נתון השכר החציוני במסגרת סקר "ממוצעי שכר והכנסה לפי ישוב ולפי משתנים כלכליים שונים". בטבלה בסופו של הקובץ הזה, הרחק מהכותרות הקבועות בעיתונות הכלכלית, מופיע הנתון שמלמד על המשכורת שחצי מהציבור מרוויחים יותר ממנה וחצי מהציבור מרוויחים פחות ממנה. </a:t>
            </a:r>
            <a:r>
              <a:rPr lang="en-US" dirty="0"/>
              <a:t>“</a:t>
            </a:r>
          </a:p>
          <a:p>
            <a:pPr algn="r" rtl="1"/>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Median</a:t>
            </a:r>
            <a:r>
              <a:rPr lang="en-US" baseline="0" dirty="0"/>
              <a:t> is calculated by sorting all numbers </a:t>
            </a:r>
            <a:endParaRPr lang="en-US" dirty="0"/>
          </a:p>
          <a:p>
            <a:r>
              <a:rPr lang="en-US" dirty="0"/>
              <a:t>3,1,2,4,10 -&gt; 1,2,3,4,10 -&gt; median = 3 (mean = 4)</a:t>
            </a:r>
          </a:p>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18</a:t>
            </a:fld>
            <a:endParaRPr lang="en-US"/>
          </a:p>
        </p:txBody>
      </p:sp>
    </p:spTree>
    <p:extLst>
      <p:ext uri="{BB962C8B-B14F-4D97-AF65-F5344CB8AC3E}">
        <p14:creationId xmlns:p14="http://schemas.microsoft.com/office/powerpoint/2010/main" val="2758771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https://</a:t>
            </a:r>
            <a:r>
              <a:rPr lang="en-US" dirty="0" err="1"/>
              <a:t>www.youtube.com</a:t>
            </a:r>
            <a:r>
              <a:rPr lang="en-US" dirty="0"/>
              <a:t>/</a:t>
            </a:r>
            <a:r>
              <a:rPr lang="en-US" dirty="0" err="1"/>
              <a:t>watch?v</a:t>
            </a:r>
            <a:r>
              <a:rPr lang="en-US" dirty="0"/>
              <a:t>=Gk5OJBry2ss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i="0" kern="1200" dirty="0">
                <a:solidFill>
                  <a:schemeClr val="tx1"/>
                </a:solidFill>
                <a:effectLst/>
                <a:latin typeface="+mn-lt"/>
                <a:ea typeface="+mn-ea"/>
                <a:cs typeface="+mn-cs"/>
              </a:rPr>
              <a:t>9 Out Of 10 Americans Are Completely Wrong About This Mind-Blowing Fact</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he-IL" dirty="0"/>
              <a:t>הכתבה</a:t>
            </a:r>
            <a:r>
              <a:rPr lang="he-IL" baseline="0" dirty="0"/>
              <a:t> שבאמת ראויה לציון היא</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http://www.ynet.co.il/articles/0,7340,L-4136886,00.html</a:t>
            </a:r>
          </a:p>
          <a:p>
            <a:pPr marL="0" marR="0" indent="0" algn="l" defTabSz="914400" rtl="0" eaLnBrk="1" fontAlgn="auto" latinLnBrk="0" hangingPunct="1">
              <a:lnSpc>
                <a:spcPct val="100000"/>
              </a:lnSpc>
              <a:spcBef>
                <a:spcPts val="0"/>
              </a:spcBef>
              <a:spcAft>
                <a:spcPts val="0"/>
              </a:spcAft>
              <a:buClrTx/>
              <a:buSzTx/>
              <a:buFontTx/>
              <a:buNone/>
              <a:tabLst/>
              <a:defRPr/>
            </a:pPr>
            <a:r>
              <a:rPr lang="he-IL" dirty="0"/>
              <a:t>שם מוסבר יפה</a:t>
            </a:r>
            <a:r>
              <a:rPr lang="he-IL" baseline="0" dirty="0"/>
              <a:t> על ההבדל בין השכר החציוני לממוצע</a:t>
            </a:r>
            <a:endParaRPr lang="en-US" baseline="0" dirty="0"/>
          </a:p>
          <a:p>
            <a:pPr algn="r" rtl="1"/>
            <a:r>
              <a:rPr lang="en-US" baseline="0" dirty="0"/>
              <a:t>“</a:t>
            </a:r>
            <a:r>
              <a:rPr lang="he-IL" baseline="0" dirty="0"/>
              <a:t>נ</a:t>
            </a:r>
            <a:r>
              <a:rPr lang="he-IL" dirty="0"/>
              <a:t>תון השכר הממוצע מבוסס על עיבוד חודשי שעורכת הלשכה המרכזית לסטטיסטיקה (למ"ס) לנתונים שמגיעים מדיווחי החברות למוסד לביטוח לאומי. בהסתמך על הדיווחים הללו, מחשבים בלמ"ס את מספר משרות השכיר באותו חודש ואת השכר הכולל ברוטו ששולם. לבסוף מחלקים את השכר הכולל ברוטו למספר המשרות ומגיעים לנתון השכר הממוצע. </a:t>
            </a:r>
            <a:endParaRPr lang="en-US" dirty="0"/>
          </a:p>
          <a:p>
            <a:pPr algn="r" rtl="1"/>
            <a:endParaRPr lang="en-US" dirty="0"/>
          </a:p>
          <a:p>
            <a:pPr algn="r" rtl="1"/>
            <a:r>
              <a:rPr lang="he-IL" dirty="0"/>
              <a:t>בנוסף</a:t>
            </a:r>
            <a:r>
              <a:rPr lang="he-IL" baseline="0" dirty="0"/>
              <a:t> לקישור לוידאו יש גם את הכתבה הזו המעודכנת - </a:t>
            </a:r>
            <a:r>
              <a:rPr lang="en-US" baseline="0" dirty="0"/>
              <a:t>http://www.themarker.com/wallstreet/1.2458831</a:t>
            </a:r>
            <a:endParaRPr lang="he-IL" dirty="0"/>
          </a:p>
          <a:p>
            <a:pPr algn="r" rtl="1"/>
            <a:r>
              <a:rPr lang="he-IL" dirty="0"/>
              <a:t> </a:t>
            </a:r>
          </a:p>
          <a:p>
            <a:pPr algn="r" rtl="1"/>
            <a:r>
              <a:rPr lang="he-IL" dirty="0"/>
              <a:t>חוקרי הלמ"ס מחלצים, אם כן, מהדיווחים לביטוח לאומי את הנתון שמייצג את כל הכסף שעבר אל השכירים בצורת משכורת ואת המספר הכולל של השכירים במשק, אך הם אינם יודעים כמה כסף עבר לכל שכיר. מבלי לדעת את הסכום הפרטני ששולם עבור כל משרה, לא ניתן לחשב את השכר החציוני, שמייצג את רמת השכר שחצי מהמשכורות היו גבוהות ממנה וחצי מהמשכורות היו נמוכות ממנה. </a:t>
            </a:r>
          </a:p>
          <a:p>
            <a:pPr algn="r" rtl="1"/>
            <a:r>
              <a:rPr lang="he-IL" dirty="0"/>
              <a:t> </a:t>
            </a:r>
          </a:p>
          <a:p>
            <a:pPr algn="r" rtl="1"/>
            <a:r>
              <a:rPr lang="he-IL" dirty="0"/>
              <a:t>כדי לדעת מה הסכום הפרטני ששולם לכל שכיר, יש להמתין עוד חודשים רבים עד שיגיע קובץ של מס הכנסה, שבו קיים פירוט מדויק של השכר השנתי שקיבל כל שכיר בישראל. הקובץ מגיע למוסד לביטוח לאומי בתחילת כל שנה, כאשר הוא מתייחס לנתונים של השנה שלפניה. </a:t>
            </a:r>
          </a:p>
          <a:p>
            <a:pPr algn="r" rtl="1"/>
            <a:r>
              <a:rPr lang="he-IL" dirty="0"/>
              <a:t> </a:t>
            </a:r>
          </a:p>
          <a:p>
            <a:pPr algn="r" rtl="1"/>
            <a:r>
              <a:rPr lang="he-IL" dirty="0"/>
              <a:t>לאחר כמה חודשים, שבמהלכם עוברים הנתונים שבקובץ עיבוד של חוקרי המוסד לביטוח לאומי, מתפרסם נתון השכר החציוני במסגרת סקר "ממוצעי שכר והכנסה לפי ישוב ולפי משתנים כלכליים שונים". בטבלה בסופו של הקובץ הזה, הרחק מהכותרות הקבועות בעיתונות הכלכלית, מופיע הנתון שמלמד על המשכורת שחצי מהציבור מרוויחים יותר ממנה וחצי מהציבור מרוויחים פחות ממנה. </a:t>
            </a:r>
            <a:r>
              <a:rPr lang="en-US" dirty="0"/>
              <a:t>“</a:t>
            </a:r>
          </a:p>
          <a:p>
            <a:pPr algn="r" rtl="1"/>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Median</a:t>
            </a:r>
            <a:r>
              <a:rPr lang="en-US" baseline="0" dirty="0"/>
              <a:t> is calculated by sorting all numbers </a:t>
            </a:r>
            <a:endParaRPr lang="en-US" dirty="0"/>
          </a:p>
          <a:p>
            <a:r>
              <a:rPr lang="en-US" dirty="0"/>
              <a:t>3,1,2,4,10 -&gt; 1,2,3,4,10 -&gt; median = 3 (mean = 4)</a:t>
            </a:r>
          </a:p>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19</a:t>
            </a:fld>
            <a:endParaRPr lang="en-US"/>
          </a:p>
        </p:txBody>
      </p:sp>
    </p:spTree>
    <p:extLst>
      <p:ext uri="{BB962C8B-B14F-4D97-AF65-F5344CB8AC3E}">
        <p14:creationId xmlns:p14="http://schemas.microsoft.com/office/powerpoint/2010/main" val="34156435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he-IL" dirty="0"/>
              <a:t>הכתבה</a:t>
            </a:r>
            <a:r>
              <a:rPr lang="he-IL" baseline="0" dirty="0"/>
              <a:t> שבאמת ראויה לציון היא</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http://www.ynet.co.il/articles/0,7340,L-4136886,00.html</a:t>
            </a:r>
          </a:p>
          <a:p>
            <a:pPr marL="0" marR="0" indent="0" algn="l" defTabSz="914400" rtl="0" eaLnBrk="1" fontAlgn="auto" latinLnBrk="0" hangingPunct="1">
              <a:lnSpc>
                <a:spcPct val="100000"/>
              </a:lnSpc>
              <a:spcBef>
                <a:spcPts val="0"/>
              </a:spcBef>
              <a:spcAft>
                <a:spcPts val="0"/>
              </a:spcAft>
              <a:buClrTx/>
              <a:buSzTx/>
              <a:buFontTx/>
              <a:buNone/>
              <a:tabLst/>
              <a:defRPr/>
            </a:pPr>
            <a:r>
              <a:rPr lang="he-IL" dirty="0"/>
              <a:t>שם מוסבר יפה</a:t>
            </a:r>
            <a:r>
              <a:rPr lang="he-IL" baseline="0" dirty="0"/>
              <a:t> על ההבדל בין השכר החציוני לממוצע</a:t>
            </a:r>
            <a:endParaRPr lang="en-US" baseline="0" dirty="0"/>
          </a:p>
          <a:p>
            <a:pPr algn="r" rtl="1"/>
            <a:r>
              <a:rPr lang="en-US" baseline="0" dirty="0"/>
              <a:t>“</a:t>
            </a:r>
            <a:r>
              <a:rPr lang="he-IL" baseline="0" dirty="0"/>
              <a:t>נ</a:t>
            </a:r>
            <a:r>
              <a:rPr lang="he-IL" dirty="0"/>
              <a:t>תון השכר הממוצע מבוסס על עיבוד חודשי שעורכת הלשכה המרכזית לסטטיסטיקה (למ"ס) לנתונים שמגיעים מדיווחי החברות למוסד לביטוח לאומי. בהסתמך על הדיווחים הללו, מחשבים בלמ"ס את מספר משרות השכיר באותו חודש ואת השכר הכולל ברוטו ששולם. לבסוף מחלקים את השכר הכולל ברוטו למספר המשרות ומגיעים לנתון השכר הממוצע. </a:t>
            </a:r>
          </a:p>
          <a:p>
            <a:pPr algn="r" rtl="1"/>
            <a:r>
              <a:rPr lang="he-IL" dirty="0"/>
              <a:t> </a:t>
            </a:r>
          </a:p>
          <a:p>
            <a:pPr algn="r" rtl="1"/>
            <a:r>
              <a:rPr lang="he-IL" dirty="0"/>
              <a:t>חוקרי הלמ"ס מחלצים, אם כן, מהדיווחים לביטוח לאומי את הנתון שמייצג את כל הכסף שעבר אל השכירים בצורת משכורת ואת המספר הכולל של השכירים במשק, אך הם אינם יודעים כמה כסף עבר לכל שכיר. מבלי לדעת את הסכום הפרטני ששולם עבור כל משרה, לא ניתן לחשב את השכר החציוני, שמייצג את רמת השכר שחצי מהמשכורות היו גבוהות ממנה וחצי מהמשכורות היו נמוכות ממנה. </a:t>
            </a:r>
          </a:p>
          <a:p>
            <a:pPr algn="r" rtl="1"/>
            <a:r>
              <a:rPr lang="he-IL" dirty="0"/>
              <a:t> </a:t>
            </a:r>
          </a:p>
          <a:p>
            <a:pPr algn="r" rtl="1"/>
            <a:r>
              <a:rPr lang="he-IL" dirty="0"/>
              <a:t>כדי לדעת מה הסכום הפרטני ששולם לכל שכיר, יש להמתין עוד חודשים רבים עד שיגיע קובץ של מס הכנסה, שבו קיים פירוט מדויק של השכר השנתי שקיבל כל שכיר בישראל. הקובץ מגיע למוסד לביטוח לאומי בתחילת כל שנה, כאשר הוא מתייחס לנתונים של השנה שלפניה. </a:t>
            </a:r>
          </a:p>
          <a:p>
            <a:pPr algn="r" rtl="1"/>
            <a:r>
              <a:rPr lang="he-IL" dirty="0"/>
              <a:t> </a:t>
            </a:r>
          </a:p>
          <a:p>
            <a:pPr algn="r" rtl="1"/>
            <a:r>
              <a:rPr lang="he-IL" dirty="0"/>
              <a:t>לאחר כמה חודשים, שבמהלכם עוברים הנתונים שבקובץ עיבוד של חוקרי המוסד לביטוח לאומי, מתפרסם נתון השכר החציוני במסגרת סקר "ממוצעי שכר והכנסה לפי ישוב ולפי משתנים כלכליים שונים". בטבלה בסופו של הקובץ הזה, הרחק מהכותרות הקבועות בעיתונות הכלכלית, מופיע הנתון שמלמד על המשכורת שחצי מהציבור מרוויחים יותר ממנה וחצי מהציבור מרוויחים פחות ממנה. </a:t>
            </a:r>
            <a:r>
              <a:rPr lang="en-US" dirty="0"/>
              <a:t>“</a:t>
            </a:r>
          </a:p>
          <a:p>
            <a:pPr algn="r" rtl="1"/>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Median</a:t>
            </a:r>
            <a:r>
              <a:rPr lang="en-US" baseline="0" dirty="0"/>
              <a:t> is calculated by sorting all numbers </a:t>
            </a:r>
            <a:endParaRPr lang="en-US" dirty="0"/>
          </a:p>
          <a:p>
            <a:r>
              <a:rPr lang="en-US" dirty="0"/>
              <a:t>3,1,2,4,10 -&gt; 1,2,3,4,10 -&gt; median = 3 (mean = 4)</a:t>
            </a:r>
          </a:p>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21</a:t>
            </a:fld>
            <a:endParaRPr lang="en-US"/>
          </a:p>
        </p:txBody>
      </p:sp>
    </p:spTree>
    <p:extLst>
      <p:ext uri="{BB962C8B-B14F-4D97-AF65-F5344CB8AC3E}">
        <p14:creationId xmlns:p14="http://schemas.microsoft.com/office/powerpoint/2010/main" val="2271520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the box and the</a:t>
            </a:r>
            <a:r>
              <a:rPr lang="en-US" baseline="0" dirty="0"/>
              <a:t> whiskers</a:t>
            </a:r>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23</a:t>
            </a:fld>
            <a:endParaRPr lang="en-GB" dirty="0">
              <a:solidFill>
                <a:prstClr val="black"/>
              </a:solidFill>
            </a:endParaRPr>
          </a:p>
        </p:txBody>
      </p:sp>
    </p:spTree>
    <p:extLst>
      <p:ext uri="{BB962C8B-B14F-4D97-AF65-F5344CB8AC3E}">
        <p14:creationId xmlns:p14="http://schemas.microsoft.com/office/powerpoint/2010/main" val="1918115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29</a:t>
            </a:fld>
            <a:endParaRPr lang="en-GB" dirty="0">
              <a:solidFill>
                <a:prstClr val="black"/>
              </a:solidFill>
            </a:endParaRPr>
          </a:p>
        </p:txBody>
      </p:sp>
    </p:spTree>
    <p:extLst>
      <p:ext uri="{BB962C8B-B14F-4D97-AF65-F5344CB8AC3E}">
        <p14:creationId xmlns:p14="http://schemas.microsoft.com/office/powerpoint/2010/main" val="1724285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EB04B-50BB-4A8A-9A22-E7289A782284}" type="slidenum">
              <a:rPr lang="en-US" smtClean="0"/>
              <a:t>31</a:t>
            </a:fld>
            <a:endParaRPr lang="en-US"/>
          </a:p>
        </p:txBody>
      </p:sp>
    </p:spTree>
    <p:extLst>
      <p:ext uri="{BB962C8B-B14F-4D97-AF65-F5344CB8AC3E}">
        <p14:creationId xmlns:p14="http://schemas.microsoft.com/office/powerpoint/2010/main" val="3302702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32</a:t>
            </a:fld>
            <a:endParaRPr lang="en-GB" dirty="0">
              <a:solidFill>
                <a:prstClr val="black"/>
              </a:solidFill>
            </a:endParaRPr>
          </a:p>
        </p:txBody>
      </p:sp>
    </p:spTree>
    <p:extLst>
      <p:ext uri="{BB962C8B-B14F-4D97-AF65-F5344CB8AC3E}">
        <p14:creationId xmlns:p14="http://schemas.microsoft.com/office/powerpoint/2010/main" val="3035408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EB04B-50BB-4A8A-9A22-E7289A782284}" type="slidenum">
              <a:rPr lang="en-US" smtClean="0"/>
              <a:t>2</a:t>
            </a:fld>
            <a:endParaRPr lang="en-US"/>
          </a:p>
        </p:txBody>
      </p:sp>
    </p:spTree>
    <p:extLst>
      <p:ext uri="{BB962C8B-B14F-4D97-AF65-F5344CB8AC3E}">
        <p14:creationId xmlns:p14="http://schemas.microsoft.com/office/powerpoint/2010/main" val="2012588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dirty="0"/>
          </a:p>
        </p:txBody>
      </p:sp>
      <p:sp>
        <p:nvSpPr>
          <p:cNvPr id="4" name="Slide Number Placeholder 3"/>
          <p:cNvSpPr>
            <a:spLocks noGrp="1"/>
          </p:cNvSpPr>
          <p:nvPr>
            <p:ph type="sldNum" sz="quarter" idx="10"/>
          </p:nvPr>
        </p:nvSpPr>
        <p:spPr/>
        <p:txBody>
          <a:bodyPr/>
          <a:lstStyle/>
          <a:p>
            <a:fld id="{E77DDD27-CE03-46C1-8209-2EBF0B13A509}"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764184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Taken from: https://developers.google.com/public-data/docs/canonical/countries_csv</a:t>
            </a:r>
          </a:p>
          <a:p>
            <a:endParaRPr lang="he-IL" dirty="0"/>
          </a:p>
        </p:txBody>
      </p:sp>
      <p:sp>
        <p:nvSpPr>
          <p:cNvPr id="4" name="מציין מיקום של מספר שקופית 3"/>
          <p:cNvSpPr>
            <a:spLocks noGrp="1"/>
          </p:cNvSpPr>
          <p:nvPr>
            <p:ph type="sldNum" sz="quarter" idx="10"/>
          </p:nvPr>
        </p:nvSpPr>
        <p:spPr/>
        <p:txBody>
          <a:bodyPr/>
          <a:lstStyle/>
          <a:p>
            <a:fld id="{5E6EB04B-50BB-4A8A-9A22-E7289A782284}" type="slidenum">
              <a:rPr lang="en-US" smtClean="0"/>
              <a:t>35</a:t>
            </a:fld>
            <a:endParaRPr lang="en-US"/>
          </a:p>
        </p:txBody>
      </p:sp>
    </p:spTree>
    <p:extLst>
      <p:ext uri="{BB962C8B-B14F-4D97-AF65-F5344CB8AC3E}">
        <p14:creationId xmlns:p14="http://schemas.microsoft.com/office/powerpoint/2010/main" val="1638104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latin typeface="Arial" pitchFamily="34" charset="0"/>
                <a:cs typeface="Arial" pitchFamily="34" charset="0"/>
              </a:rPr>
              <a:t>– take http://www.google.org/flutrends/</a:t>
            </a:r>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36</a:t>
            </a:fld>
            <a:endParaRPr lang="en-US"/>
          </a:p>
        </p:txBody>
      </p:sp>
    </p:spTree>
    <p:extLst>
      <p:ext uri="{BB962C8B-B14F-4D97-AF65-F5344CB8AC3E}">
        <p14:creationId xmlns:p14="http://schemas.microsoft.com/office/powerpoint/2010/main" val="1256386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“agree?”</a:t>
            </a:r>
          </a:p>
          <a:p>
            <a:r>
              <a:rPr lang="en-US" dirty="0"/>
              <a:t>And what about Dec-78 row?</a:t>
            </a:r>
          </a:p>
          <a:p>
            <a:r>
              <a:rPr lang="en-US" dirty="0"/>
              <a:t>Note that according to Oct-14 Dec-78 is 35</a:t>
            </a:r>
            <a:r>
              <a:rPr lang="en-US" baseline="0" dirty="0"/>
              <a:t> years old and not 36</a:t>
            </a:r>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37</a:t>
            </a:fld>
            <a:endParaRPr lang="en-GB" dirty="0">
              <a:solidFill>
                <a:prstClr val="black"/>
              </a:solidFill>
            </a:endParaRPr>
          </a:p>
        </p:txBody>
      </p:sp>
    </p:spTree>
    <p:extLst>
      <p:ext uri="{BB962C8B-B14F-4D97-AF65-F5344CB8AC3E}">
        <p14:creationId xmlns:p14="http://schemas.microsoft.com/office/powerpoint/2010/main" val="121771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“agree?”</a:t>
            </a:r>
          </a:p>
          <a:p>
            <a:r>
              <a:rPr lang="en-US" dirty="0"/>
              <a:t>And what about Dec-78 row?</a:t>
            </a:r>
          </a:p>
          <a:p>
            <a:r>
              <a:rPr lang="en-US" dirty="0"/>
              <a:t>Note that according to Oct-14 Dec-78 is 35</a:t>
            </a:r>
            <a:r>
              <a:rPr lang="en-US" baseline="0" dirty="0"/>
              <a:t> years old and not 36</a:t>
            </a:r>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38</a:t>
            </a:fld>
            <a:endParaRPr lang="en-GB" dirty="0">
              <a:solidFill>
                <a:prstClr val="black"/>
              </a:solidFill>
            </a:endParaRPr>
          </a:p>
        </p:txBody>
      </p:sp>
    </p:spTree>
    <p:extLst>
      <p:ext uri="{BB962C8B-B14F-4D97-AF65-F5344CB8AC3E}">
        <p14:creationId xmlns:p14="http://schemas.microsoft.com/office/powerpoint/2010/main" val="3112134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39</a:t>
            </a:fld>
            <a:endParaRPr lang="en-GB" dirty="0">
              <a:solidFill>
                <a:prstClr val="black"/>
              </a:solidFill>
            </a:endParaRPr>
          </a:p>
        </p:txBody>
      </p:sp>
    </p:spTree>
    <p:extLst>
      <p:ext uri="{BB962C8B-B14F-4D97-AF65-F5344CB8AC3E}">
        <p14:creationId xmlns:p14="http://schemas.microsoft.com/office/powerpoint/2010/main" val="2886238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10386877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43</a:t>
            </a:fld>
            <a:endParaRPr lang="en-GB" dirty="0">
              <a:solidFill>
                <a:prstClr val="black"/>
              </a:solidFill>
            </a:endParaRPr>
          </a:p>
        </p:txBody>
      </p:sp>
    </p:spTree>
    <p:extLst>
      <p:ext uri="{BB962C8B-B14F-4D97-AF65-F5344CB8AC3E}">
        <p14:creationId xmlns:p14="http://schemas.microsoft.com/office/powerpoint/2010/main" val="813318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44</a:t>
            </a:fld>
            <a:endParaRPr lang="en-GB" dirty="0">
              <a:solidFill>
                <a:prstClr val="black"/>
              </a:solidFill>
            </a:endParaRPr>
          </a:p>
        </p:txBody>
      </p:sp>
    </p:spTree>
    <p:extLst>
      <p:ext uri="{BB962C8B-B14F-4D97-AF65-F5344CB8AC3E}">
        <p14:creationId xmlns:p14="http://schemas.microsoft.com/office/powerpoint/2010/main" val="10064742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45</a:t>
            </a:fld>
            <a:endParaRPr lang="en-GB" dirty="0">
              <a:solidFill>
                <a:prstClr val="black"/>
              </a:solidFill>
            </a:endParaRPr>
          </a:p>
        </p:txBody>
      </p:sp>
    </p:spTree>
    <p:extLst>
      <p:ext uri="{BB962C8B-B14F-4D97-AF65-F5344CB8AC3E}">
        <p14:creationId xmlns:p14="http://schemas.microsoft.com/office/powerpoint/2010/main" val="3478720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EB04B-50BB-4A8A-9A22-E7289A782284}" type="slidenum">
              <a:rPr lang="en-US" smtClean="0"/>
              <a:t>3</a:t>
            </a:fld>
            <a:endParaRPr lang="en-US"/>
          </a:p>
        </p:txBody>
      </p:sp>
    </p:spTree>
    <p:extLst>
      <p:ext uri="{BB962C8B-B14F-4D97-AF65-F5344CB8AC3E}">
        <p14:creationId xmlns:p14="http://schemas.microsoft.com/office/powerpoint/2010/main" val="5443838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46</a:t>
            </a:fld>
            <a:endParaRPr lang="en-GB" dirty="0">
              <a:solidFill>
                <a:prstClr val="black"/>
              </a:solidFill>
            </a:endParaRPr>
          </a:p>
        </p:txBody>
      </p:sp>
    </p:spTree>
    <p:extLst>
      <p:ext uri="{BB962C8B-B14F-4D97-AF65-F5344CB8AC3E}">
        <p14:creationId xmlns:p14="http://schemas.microsoft.com/office/powerpoint/2010/main" val="26698666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47</a:t>
            </a:fld>
            <a:endParaRPr lang="en-GB" dirty="0">
              <a:solidFill>
                <a:prstClr val="black"/>
              </a:solidFill>
            </a:endParaRPr>
          </a:p>
        </p:txBody>
      </p:sp>
    </p:spTree>
    <p:extLst>
      <p:ext uri="{BB962C8B-B14F-4D97-AF65-F5344CB8AC3E}">
        <p14:creationId xmlns:p14="http://schemas.microsoft.com/office/powerpoint/2010/main" val="420441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49</a:t>
            </a:fld>
            <a:endParaRPr lang="en-GB" dirty="0">
              <a:solidFill>
                <a:prstClr val="black"/>
              </a:solidFill>
            </a:endParaRPr>
          </a:p>
        </p:txBody>
      </p:sp>
    </p:spTree>
    <p:extLst>
      <p:ext uri="{BB962C8B-B14F-4D97-AF65-F5344CB8AC3E}">
        <p14:creationId xmlns:p14="http://schemas.microsoft.com/office/powerpoint/2010/main" val="22528680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55</a:t>
            </a:fld>
            <a:endParaRPr lang="en-US"/>
          </a:p>
        </p:txBody>
      </p:sp>
    </p:spTree>
    <p:extLst>
      <p:ext uri="{BB962C8B-B14F-4D97-AF65-F5344CB8AC3E}">
        <p14:creationId xmlns:p14="http://schemas.microsoft.com/office/powerpoint/2010/main" val="2681649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got to know these bustards already</a:t>
            </a:r>
          </a:p>
          <a:p>
            <a:r>
              <a:rPr lang="en-US" dirty="0"/>
              <a:t>Since they have such huge impact let’s further feel them via some another examples</a:t>
            </a:r>
          </a:p>
          <a:p>
            <a:pPr lvl="1"/>
            <a:r>
              <a:rPr lang="en-US" dirty="0"/>
              <a:t>Noise (Image )</a:t>
            </a:r>
          </a:p>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63</a:t>
            </a:fld>
            <a:endParaRPr lang="en-US"/>
          </a:p>
        </p:txBody>
      </p:sp>
    </p:spTree>
    <p:extLst>
      <p:ext uri="{BB962C8B-B14F-4D97-AF65-F5344CB8AC3E}">
        <p14:creationId xmlns:p14="http://schemas.microsoft.com/office/powerpoint/2010/main" val="42459175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65</a:t>
            </a:fld>
            <a:endParaRPr lang="en-GB" dirty="0">
              <a:solidFill>
                <a:prstClr val="black"/>
              </a:solidFill>
            </a:endParaRPr>
          </a:p>
        </p:txBody>
      </p:sp>
    </p:spTree>
    <p:extLst>
      <p:ext uri="{BB962C8B-B14F-4D97-AF65-F5344CB8AC3E}">
        <p14:creationId xmlns:p14="http://schemas.microsoft.com/office/powerpoint/2010/main" val="775179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accuracy of his November 2008 presidential election predictions—he correctly predicted the winner of 49 of the 50 states—won Silver further attention and commendation. The only state he missed was Indiana, which went for </a:t>
            </a:r>
            <a:r>
              <a:rPr lang="en-US" dirty="0">
                <a:hlinkClick r:id="rId3" tooltip="Barack Obama"/>
              </a:rPr>
              <a:t>Barack Obama</a:t>
            </a:r>
            <a:r>
              <a:rPr lang="en-US" dirty="0"/>
              <a:t> by one percentage point. He correctly predicted the winner of all 35 </a:t>
            </a:r>
            <a:r>
              <a:rPr lang="en-US" dirty="0">
                <a:hlinkClick r:id="rId4" tooltip="U.S. Senate"/>
              </a:rPr>
              <a:t>U.S. Senate</a:t>
            </a:r>
            <a:r>
              <a:rPr lang="en-US" dirty="0"/>
              <a:t> races that year.</a:t>
            </a:r>
          </a:p>
          <a:p>
            <a:endParaRPr lang="en-US" dirty="0"/>
          </a:p>
          <a:p>
            <a:r>
              <a:rPr lang="en-US" dirty="0"/>
              <a:t>In the </a:t>
            </a:r>
            <a:r>
              <a:rPr lang="en-US" dirty="0">
                <a:hlinkClick r:id="rId5" tooltip="United States presidential election, 2012"/>
              </a:rPr>
              <a:t>2012 United States presidential election</a:t>
            </a:r>
            <a:r>
              <a:rPr lang="en-US" dirty="0"/>
              <a:t> between Barack Obama and </a:t>
            </a:r>
            <a:r>
              <a:rPr lang="en-US" dirty="0">
                <a:hlinkClick r:id="rId6" tooltip="Mitt Romney"/>
              </a:rPr>
              <a:t>Mitt Romney</a:t>
            </a:r>
            <a:r>
              <a:rPr lang="en-US" dirty="0"/>
              <a:t>, he correctly predicted the winner of all 50 states and the District of Columbia.</a:t>
            </a:r>
            <a:r>
              <a:rPr lang="en-US" baseline="30000" dirty="0">
                <a:hlinkClick r:id="rId7"/>
              </a:rPr>
              <a:t>[11]</a:t>
            </a:r>
            <a:r>
              <a:rPr lang="en-US" dirty="0"/>
              <a:t> That same year, Silver's predictions of U.S. Senate races were correct in 31 of 33 states;</a:t>
            </a:r>
          </a:p>
          <a:p>
            <a:endParaRPr lang="en-US" dirty="0"/>
          </a:p>
        </p:txBody>
      </p:sp>
      <p:sp>
        <p:nvSpPr>
          <p:cNvPr id="4" name="Slide Number Placeholder 3"/>
          <p:cNvSpPr>
            <a:spLocks noGrp="1"/>
          </p:cNvSpPr>
          <p:nvPr>
            <p:ph type="sldNum" sz="quarter" idx="10"/>
          </p:nvPr>
        </p:nvSpPr>
        <p:spPr/>
        <p:txBody>
          <a:bodyPr/>
          <a:lstStyle/>
          <a:p>
            <a:fld id="{5E6EB04B-50BB-4A8A-9A22-E7289A782284}" type="slidenum">
              <a:rPr lang="en-US" smtClean="0"/>
              <a:t>70</a:t>
            </a:fld>
            <a:endParaRPr lang="en-US"/>
          </a:p>
        </p:txBody>
      </p:sp>
    </p:spTree>
    <p:extLst>
      <p:ext uri="{BB962C8B-B14F-4D97-AF65-F5344CB8AC3E}">
        <p14:creationId xmlns:p14="http://schemas.microsoft.com/office/powerpoint/2010/main" val="17715053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73</a:t>
            </a:fld>
            <a:endParaRPr lang="en-GB" dirty="0">
              <a:solidFill>
                <a:prstClr val="black"/>
              </a:solidFill>
            </a:endParaRPr>
          </a:p>
        </p:txBody>
      </p:sp>
    </p:spTree>
    <p:extLst>
      <p:ext uri="{BB962C8B-B14F-4D97-AF65-F5344CB8AC3E}">
        <p14:creationId xmlns:p14="http://schemas.microsoft.com/office/powerpoint/2010/main" val="8195398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E6EB04B-50BB-4A8A-9A22-E7289A782284}" type="slidenum">
              <a:rPr lang="en-US" smtClean="0"/>
              <a:t>75</a:t>
            </a:fld>
            <a:endParaRPr lang="en-US"/>
          </a:p>
        </p:txBody>
      </p:sp>
    </p:spTree>
    <p:extLst>
      <p:ext uri="{BB962C8B-B14F-4D97-AF65-F5344CB8AC3E}">
        <p14:creationId xmlns:p14="http://schemas.microsoft.com/office/powerpoint/2010/main" val="4283946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dirty="0"/>
          </a:p>
        </p:txBody>
      </p:sp>
      <p:sp>
        <p:nvSpPr>
          <p:cNvPr id="4" name="Slide Number Placeholder 3"/>
          <p:cNvSpPr>
            <a:spLocks noGrp="1"/>
          </p:cNvSpPr>
          <p:nvPr>
            <p:ph type="sldNum" sz="quarter" idx="10"/>
          </p:nvPr>
        </p:nvSpPr>
        <p:spPr/>
        <p:txBody>
          <a:bodyPr/>
          <a:lstStyle/>
          <a:p>
            <a:fld id="{E77DDD27-CE03-46C1-8209-2EBF0B13A509}"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694898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endParaRPr lang="en-US" dirty="0"/>
          </a:p>
        </p:txBody>
      </p:sp>
      <p:sp>
        <p:nvSpPr>
          <p:cNvPr id="4" name="Slide Number Placeholder 3"/>
          <p:cNvSpPr>
            <a:spLocks noGrp="1"/>
          </p:cNvSpPr>
          <p:nvPr>
            <p:ph type="sldNum" sz="quarter" idx="10"/>
          </p:nvPr>
        </p:nvSpPr>
        <p:spPr/>
        <p:txBody>
          <a:bodyPr/>
          <a:lstStyle/>
          <a:p>
            <a:fld id="{E77DDD27-CE03-46C1-8209-2EBF0B13A50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61165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sz="2000" dirty="0"/>
          </a:p>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6</a:t>
            </a:fld>
            <a:endParaRPr lang="en-GB" dirty="0">
              <a:solidFill>
                <a:prstClr val="black"/>
              </a:solidFill>
            </a:endParaRPr>
          </a:p>
        </p:txBody>
      </p:sp>
    </p:spTree>
    <p:extLst>
      <p:ext uri="{BB962C8B-B14F-4D97-AF65-F5344CB8AC3E}">
        <p14:creationId xmlns:p14="http://schemas.microsoft.com/office/powerpoint/2010/main" val="695324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sz="2000" dirty="0"/>
          </a:p>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7</a:t>
            </a:fld>
            <a:endParaRPr lang="en-GB" dirty="0">
              <a:solidFill>
                <a:prstClr val="black"/>
              </a:solidFill>
            </a:endParaRPr>
          </a:p>
        </p:txBody>
      </p:sp>
    </p:spTree>
    <p:extLst>
      <p:ext uri="{BB962C8B-B14F-4D97-AF65-F5344CB8AC3E}">
        <p14:creationId xmlns:p14="http://schemas.microsoft.com/office/powerpoint/2010/main" val="174042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457200" lvl="1" indent="0">
              <a:buFont typeface="Arial" panose="020B0604020202020204" pitchFamily="34" charset="0"/>
              <a:buNone/>
            </a:pPr>
            <a:r>
              <a:rPr lang="en-US" dirty="0"/>
              <a:t>Peter </a:t>
            </a:r>
            <a:r>
              <a:rPr lang="en-US" dirty="0" err="1"/>
              <a:t>norvig’s</a:t>
            </a:r>
            <a:r>
              <a:rPr lang="en-US" dirty="0"/>
              <a:t> lecture “</a:t>
            </a:r>
            <a:r>
              <a:rPr lang="en-US" b="1" dirty="0"/>
              <a:t>The Unreasonable Effectiveness of Data” - </a:t>
            </a:r>
            <a:r>
              <a:rPr lang="en-US" dirty="0">
                <a:hlinkClick r:id="rId3"/>
              </a:rPr>
              <a:t>https://www.youtube.com/watch?v=yvDCzhbjYWs</a:t>
            </a:r>
            <a:endParaRPr lang="en-US"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9</a:t>
            </a:fld>
            <a:endParaRPr lang="en-GB" dirty="0">
              <a:solidFill>
                <a:prstClr val="black"/>
              </a:solidFill>
            </a:endParaRPr>
          </a:p>
        </p:txBody>
      </p:sp>
    </p:spTree>
    <p:extLst>
      <p:ext uri="{BB962C8B-B14F-4D97-AF65-F5344CB8AC3E}">
        <p14:creationId xmlns:p14="http://schemas.microsoft.com/office/powerpoint/2010/main" val="2877076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a:t>brks</a:t>
            </a:r>
            <a:r>
              <a:rPr lang="en-US" dirty="0"/>
              <a:t> &lt;- c(18,24,34,44,64,84)</a:t>
            </a:r>
          </a:p>
          <a:p>
            <a:r>
              <a:rPr lang="en-US" dirty="0"/>
              <a:t>p1 &lt;- sample(</a:t>
            </a:r>
            <a:r>
              <a:rPr lang="en-US" dirty="0" err="1"/>
              <a:t>brks</a:t>
            </a:r>
            <a:r>
              <a:rPr lang="en-US" dirty="0"/>
              <a:t>[1]:</a:t>
            </a:r>
            <a:r>
              <a:rPr lang="en-US" dirty="0" err="1"/>
              <a:t>brks</a:t>
            </a:r>
            <a:r>
              <a:rPr lang="en-US" dirty="0"/>
              <a:t>[2],95,replace=T)</a:t>
            </a:r>
          </a:p>
          <a:p>
            <a:r>
              <a:rPr lang="en-US" dirty="0"/>
              <a:t>p2 &lt;- sample((</a:t>
            </a:r>
            <a:r>
              <a:rPr lang="en-US" dirty="0" err="1"/>
              <a:t>brks</a:t>
            </a:r>
            <a:r>
              <a:rPr lang="en-US" dirty="0"/>
              <a:t>[2]+1):</a:t>
            </a:r>
            <a:r>
              <a:rPr lang="en-US" dirty="0" err="1"/>
              <a:t>brks</a:t>
            </a:r>
            <a:r>
              <a:rPr lang="en-US" dirty="0"/>
              <a:t>[3],395,replace=T)</a:t>
            </a:r>
          </a:p>
          <a:p>
            <a:r>
              <a:rPr lang="en-US" dirty="0"/>
              <a:t>p3 &lt;- sample((</a:t>
            </a:r>
            <a:r>
              <a:rPr lang="en-US" dirty="0" err="1"/>
              <a:t>brks</a:t>
            </a:r>
            <a:r>
              <a:rPr lang="en-US" dirty="0"/>
              <a:t>[3]+1):</a:t>
            </a:r>
            <a:r>
              <a:rPr lang="en-US" dirty="0" err="1"/>
              <a:t>brks</a:t>
            </a:r>
            <a:r>
              <a:rPr lang="en-US" dirty="0"/>
              <a:t>[4],205,replace=T)</a:t>
            </a:r>
          </a:p>
          <a:p>
            <a:r>
              <a:rPr lang="en-US" dirty="0"/>
              <a:t>p4 &lt;- sample((</a:t>
            </a:r>
            <a:r>
              <a:rPr lang="en-US" dirty="0" err="1"/>
              <a:t>brks</a:t>
            </a:r>
            <a:r>
              <a:rPr lang="en-US" dirty="0"/>
              <a:t>[4]+1):</a:t>
            </a:r>
            <a:r>
              <a:rPr lang="en-US" dirty="0" err="1"/>
              <a:t>brks</a:t>
            </a:r>
            <a:r>
              <a:rPr lang="en-US" dirty="0"/>
              <a:t>[5],140,replace=T)</a:t>
            </a:r>
          </a:p>
          <a:p>
            <a:r>
              <a:rPr lang="en-US" dirty="0"/>
              <a:t>p5 &lt;- sample(65:85,20,replace=T)</a:t>
            </a:r>
          </a:p>
          <a:p>
            <a:r>
              <a:rPr lang="en-US" dirty="0"/>
              <a:t>pop &lt;- c(p1,p2,p3,p4,p5)</a:t>
            </a:r>
          </a:p>
          <a:p>
            <a:r>
              <a:rPr lang="en-US" dirty="0"/>
              <a:t>counts &lt;- table(cut(</a:t>
            </a:r>
            <a:r>
              <a:rPr lang="en-US" dirty="0" err="1"/>
              <a:t>pop,b</a:t>
            </a:r>
            <a:r>
              <a:rPr lang="en-US" dirty="0"/>
              <a:t>=</a:t>
            </a:r>
            <a:r>
              <a:rPr lang="en-US" dirty="0" err="1"/>
              <a:t>brks</a:t>
            </a:r>
            <a:r>
              <a:rPr lang="en-US" dirty="0"/>
              <a:t>))</a:t>
            </a:r>
          </a:p>
          <a:p>
            <a:r>
              <a:rPr lang="en-US" dirty="0" err="1"/>
              <a:t>bplt</a:t>
            </a:r>
            <a:r>
              <a:rPr lang="en-US" dirty="0"/>
              <a:t>&lt;-</a:t>
            </a:r>
            <a:r>
              <a:rPr lang="en-US" dirty="0" err="1"/>
              <a:t>barplot</a:t>
            </a:r>
            <a:r>
              <a:rPr lang="en-US" dirty="0"/>
              <a:t>(counts, main="Customers Age Distribution",</a:t>
            </a:r>
            <a:r>
              <a:rPr lang="en-US" dirty="0" err="1"/>
              <a:t>xlab</a:t>
            </a:r>
            <a:r>
              <a:rPr lang="en-US" dirty="0"/>
              <a:t>="Age", col=c("</a:t>
            </a:r>
            <a:r>
              <a:rPr lang="en-US" dirty="0" err="1"/>
              <a:t>lightblue</a:t>
            </a:r>
            <a:r>
              <a:rPr lang="en-US" dirty="0"/>
              <a:t>", "</a:t>
            </a:r>
            <a:r>
              <a:rPr lang="en-US" dirty="0" err="1"/>
              <a:t>mistyrose</a:t>
            </a:r>
            <a:r>
              <a:rPr lang="en-US" dirty="0"/>
              <a:t>", "lightgreen","lightcyan","darkolivegreen1"), beside=TRUE, </a:t>
            </a:r>
            <a:r>
              <a:rPr lang="en-US" dirty="0" err="1"/>
              <a:t>horiz</a:t>
            </a:r>
            <a:r>
              <a:rPr lang="en-US" dirty="0"/>
              <a:t>=F)</a:t>
            </a:r>
          </a:p>
          <a:p>
            <a:r>
              <a:rPr lang="en-US" dirty="0"/>
              <a:t>text(x= </a:t>
            </a:r>
            <a:r>
              <a:rPr lang="en-US" dirty="0" err="1"/>
              <a:t>bplt</a:t>
            </a:r>
            <a:r>
              <a:rPr lang="en-US" dirty="0"/>
              <a:t>, y=counts-20,labels=</a:t>
            </a:r>
            <a:r>
              <a:rPr lang="en-US" dirty="0" err="1"/>
              <a:t>as.character</a:t>
            </a:r>
            <a:r>
              <a:rPr lang="en-US" dirty="0"/>
              <a:t>(counts), </a:t>
            </a:r>
            <a:r>
              <a:rPr lang="en-US" dirty="0" err="1"/>
              <a:t>xpd</a:t>
            </a:r>
            <a:r>
              <a:rPr lang="en-US" dirty="0"/>
              <a:t>=TRUE)</a:t>
            </a:r>
          </a:p>
        </p:txBody>
      </p:sp>
      <p:sp>
        <p:nvSpPr>
          <p:cNvPr id="4" name="Slide Number Placeholder 3"/>
          <p:cNvSpPr>
            <a:spLocks noGrp="1"/>
          </p:cNvSpPr>
          <p:nvPr>
            <p:ph type="sldNum" sz="quarter" idx="10"/>
          </p:nvPr>
        </p:nvSpPr>
        <p:spPr/>
        <p:txBody>
          <a:bodyPr/>
          <a:lstStyle/>
          <a:p>
            <a:fld id="{6ED66E9A-5678-4100-AC94-08F508DFE4FA}" type="slidenum">
              <a:rPr lang="en-GB" smtClean="0">
                <a:solidFill>
                  <a:prstClr val="black"/>
                </a:solidFill>
              </a:rPr>
              <a:pPr/>
              <a:t>11</a:t>
            </a:fld>
            <a:endParaRPr lang="en-GB" dirty="0">
              <a:solidFill>
                <a:prstClr val="black"/>
              </a:solidFill>
            </a:endParaRPr>
          </a:p>
        </p:txBody>
      </p:sp>
    </p:spTree>
    <p:extLst>
      <p:ext uri="{BB962C8B-B14F-4D97-AF65-F5344CB8AC3E}">
        <p14:creationId xmlns:p14="http://schemas.microsoft.com/office/powerpoint/2010/main" val="14806538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p:txBody>
          <a:bodyPr/>
          <a:lstStyle/>
          <a:p>
            <a:fld id="{D6F6E73A-05C7-42F1-AE79-CCA9FEBA1D22}" type="datetime1">
              <a:rPr lang="en-US" smtClean="0"/>
              <a:t>11/5/19</a:t>
            </a:fld>
            <a:endParaRPr lang="en-US" dirty="0"/>
          </a:p>
        </p:txBody>
      </p:sp>
      <p:sp>
        <p:nvSpPr>
          <p:cNvPr id="17" name="Footer Placeholder 16"/>
          <p:cNvSpPr>
            <a:spLocks noGrp="1"/>
          </p:cNvSpPr>
          <p:nvPr>
            <p:ph type="ftr" sz="quarter" idx="11"/>
          </p:nvPr>
        </p:nvSpPr>
        <p:spPr/>
        <p:txBody>
          <a:bodyPr/>
          <a:lstStyle/>
          <a:p>
            <a:r>
              <a:rPr lang="en-US" dirty="0"/>
              <a:t>Gilad </a:t>
            </a:r>
            <a:r>
              <a:rPr lang="en-US" dirty="0" err="1"/>
              <a:t>Barkan</a:t>
            </a:r>
            <a:r>
              <a:rPr lang="en-US" dirty="0"/>
              <a:t>. 2019</a:t>
            </a:r>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849309BD-0834-4A0D-9776-0D5EB4E6CB2B}" type="slidenum">
              <a:rPr lang="en-US" smtClean="0"/>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a:t>Click to edit Master title style</a:t>
            </a:r>
          </a:p>
        </p:txBody>
      </p:sp>
      <p:pic>
        <p:nvPicPr>
          <p:cNvPr id="20" name="Picture 6" descr="http://cdn.saloona.co.il/wp-content/blogs.dir/1/files/avatars/23032/fx7dfp2u49s9bpnsx9-bpfull.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9512" y="188640"/>
            <a:ext cx="792088" cy="792088"/>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3FF32F8-CF7F-47A5-A576-D29EE3761EC4}" type="datetime1">
              <a:rPr lang="en-US" smtClean="0"/>
              <a:t>11/5/19</a:t>
            </a:fld>
            <a:endParaRPr lang="en-US"/>
          </a:p>
        </p:txBody>
      </p:sp>
      <p:sp>
        <p:nvSpPr>
          <p:cNvPr id="5" name="Footer Placeholder 4"/>
          <p:cNvSpPr>
            <a:spLocks noGrp="1"/>
          </p:cNvSpPr>
          <p:nvPr>
            <p:ph type="ftr" sz="quarter" idx="11"/>
          </p:nvPr>
        </p:nvSpPr>
        <p:spPr/>
        <p:txBody>
          <a:bodyPr/>
          <a:lstStyle/>
          <a:p>
            <a:r>
              <a:rPr lang="en-US" dirty="0"/>
              <a:t>Gilad </a:t>
            </a:r>
            <a:r>
              <a:rPr lang="en-US" dirty="0" err="1"/>
              <a:t>Barkan</a:t>
            </a:r>
            <a:r>
              <a:rPr lang="en-US" dirty="0"/>
              <a:t>. 2019</a:t>
            </a:r>
          </a:p>
        </p:txBody>
      </p:sp>
      <p:sp>
        <p:nvSpPr>
          <p:cNvPr id="6" name="Slide Number Placeholder 5"/>
          <p:cNvSpPr>
            <a:spLocks noGrp="1"/>
          </p:cNvSpPr>
          <p:nvPr>
            <p:ph type="sldNum" sz="quarter" idx="12"/>
          </p:nvPr>
        </p:nvSpPr>
        <p:spPr/>
        <p:txBody>
          <a:bodyPr/>
          <a:lstStyle/>
          <a:p>
            <a:fld id="{849309BD-0834-4A0D-9776-0D5EB4E6CB2B}"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849309BD-0834-4A0D-9776-0D5EB4E6CB2B}" type="slidenum">
              <a:rPr lang="en-US" smtClean="0"/>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B9D4E8C7-25F4-4277-9D0C-5876CBC237F6}" type="datetime1">
              <a:rPr lang="en-US" smtClean="0"/>
              <a:t>11/5/19</a:t>
            </a:fld>
            <a:endParaRPr lang="en-US"/>
          </a:p>
        </p:txBody>
      </p:sp>
      <p:sp>
        <p:nvSpPr>
          <p:cNvPr id="5" name="Footer Placeholder 4"/>
          <p:cNvSpPr>
            <a:spLocks noGrp="1"/>
          </p:cNvSpPr>
          <p:nvPr>
            <p:ph type="ftr" sz="quarter" idx="11"/>
          </p:nvPr>
        </p:nvSpPr>
        <p:spPr/>
        <p:txBody>
          <a:bodyPr/>
          <a:lstStyle/>
          <a:p>
            <a:r>
              <a:rPr lang="en-US" dirty="0"/>
              <a:t>Gilad </a:t>
            </a:r>
            <a:r>
              <a:rPr lang="en-US" dirty="0" err="1"/>
              <a:t>Barkan</a:t>
            </a:r>
            <a:r>
              <a:rPr lang="en-US" dirty="0"/>
              <a:t>. 2019</a:t>
            </a:r>
          </a:p>
        </p:txBody>
      </p:sp>
      <p:sp>
        <p:nvSpPr>
          <p:cNvPr id="2" name="Vertical Title 1"/>
          <p:cNvSpPr>
            <a:spLocks noGrp="1"/>
          </p:cNvSpPr>
          <p:nvPr>
            <p:ph type="title" orient="vert"/>
          </p:nvPr>
        </p:nvSpPr>
        <p:spPr>
          <a:xfrm>
            <a:off x="7391400" y="304801"/>
            <a:ext cx="1447800" cy="5851525"/>
          </a:xfrm>
        </p:spPr>
        <p:txBody>
          <a:bodyPr vert="eaVert"/>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a:t>Click to edit Master title style</a:t>
            </a:r>
          </a:p>
        </p:txBody>
      </p:sp>
      <p:sp>
        <p:nvSpPr>
          <p:cNvPr id="4" name="Date Placeholder 3"/>
          <p:cNvSpPr>
            <a:spLocks noGrp="1"/>
          </p:cNvSpPr>
          <p:nvPr>
            <p:ph type="dt" sz="half" idx="10"/>
          </p:nvPr>
        </p:nvSpPr>
        <p:spPr/>
        <p:txBody>
          <a:bodyPr/>
          <a:lstStyle/>
          <a:p>
            <a:fld id="{D9DEA76D-FF16-44EE-AC83-F647306AB77E}" type="datetime1">
              <a:rPr lang="en-US" smtClean="0"/>
              <a:t>11/5/19</a:t>
            </a:fld>
            <a:endParaRPr lang="en-US"/>
          </a:p>
        </p:txBody>
      </p:sp>
      <p:sp>
        <p:nvSpPr>
          <p:cNvPr id="5" name="Footer Placeholder 4"/>
          <p:cNvSpPr>
            <a:spLocks noGrp="1"/>
          </p:cNvSpPr>
          <p:nvPr>
            <p:ph type="ftr" sz="quarter" idx="11"/>
          </p:nvPr>
        </p:nvSpPr>
        <p:spPr/>
        <p:txBody>
          <a:bodyPr/>
          <a:lstStyle/>
          <a:p>
            <a:r>
              <a:rPr lang="en-US" dirty="0"/>
              <a:t>Gilad </a:t>
            </a:r>
            <a:r>
              <a:rPr lang="en-US" dirty="0" err="1"/>
              <a:t>Barkan</a:t>
            </a:r>
            <a:r>
              <a:rPr lang="en-US" dirty="0"/>
              <a:t>. 2019</a:t>
            </a:r>
          </a:p>
        </p:txBody>
      </p:sp>
      <p:sp>
        <p:nvSpPr>
          <p:cNvPr id="6" name="Slide Number Placeholder 5"/>
          <p:cNvSpPr>
            <a:spLocks noGrp="1"/>
          </p:cNvSpPr>
          <p:nvPr>
            <p:ph type="sldNum" sz="quarter" idx="12"/>
          </p:nvPr>
        </p:nvSpPr>
        <p:spPr>
          <a:xfrm>
            <a:off x="4361688" y="1026372"/>
            <a:ext cx="457200" cy="441325"/>
          </a:xfrm>
        </p:spPr>
        <p:txBody>
          <a:bodyPr/>
          <a:lstStyle/>
          <a:p>
            <a:fld id="{849309BD-0834-4A0D-9776-0D5EB4E6CB2B}" type="slidenum">
              <a:rPr lang="en-US" smtClean="0"/>
              <a:t>‹#›</a:t>
            </a:fld>
            <a:endParaRPr lang="en-US"/>
          </a:p>
        </p:txBody>
      </p:sp>
      <p:sp>
        <p:nvSpPr>
          <p:cNvPr id="8" name="Content Placeholder 7"/>
          <p:cNvSpPr>
            <a:spLocks noGrp="1"/>
          </p:cNvSpPr>
          <p:nvPr>
            <p:ph sz="quarter" idx="1"/>
          </p:nvPr>
        </p:nvSpPr>
        <p:spPr>
          <a:xfrm>
            <a:off x="301752" y="1527048"/>
            <a:ext cx="8503920" cy="4572000"/>
          </a:xfrm>
        </p:spPr>
        <p:txBody>
          <a:bodyPr/>
          <a:lstStyle>
            <a:lvl1pPr>
              <a:defRPr sz="2800">
                <a:solidFill>
                  <a:schemeClr val="tx2">
                    <a:lumMod val="75000"/>
                  </a:schemeClr>
                </a:solidFill>
              </a:defRPr>
            </a:lvl1pPr>
            <a:lvl2pPr>
              <a:defRPr sz="2400"/>
            </a:lvl2pPr>
            <a:lvl3pPr>
              <a:defRPr sz="2000">
                <a:solidFill>
                  <a:schemeClr val="tx2">
                    <a:lumMod val="75000"/>
                  </a:schemeClr>
                </a:solidFill>
              </a:defRPr>
            </a:lvl3pPr>
            <a:lvl4pPr>
              <a:defRPr sz="1800"/>
            </a:lvl4pPr>
            <a:lvl5pPr>
              <a:defRPr sz="1600">
                <a:solidFill>
                  <a:schemeClr val="tx2">
                    <a:lumMod val="75000"/>
                  </a:schemeClr>
                </a:solidFill>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pic>
        <p:nvPicPr>
          <p:cNvPr id="7" name="Picture 6" descr="http://cdn.saloona.co.il/wp-content/blogs.dir/1/files/avatars/23032/fx7dfp2u49s9bpnsx9-bpfull.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79512" y="188640"/>
            <a:ext cx="792088" cy="792088"/>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r>
              <a:rPr lang="en-US" dirty="0"/>
              <a:t>Gilad </a:t>
            </a:r>
            <a:r>
              <a:rPr lang="en-US" dirty="0" err="1"/>
              <a:t>Barkan</a:t>
            </a:r>
            <a:r>
              <a:rPr lang="en-US" dirty="0"/>
              <a:t>. 2019</a:t>
            </a:r>
          </a:p>
        </p:txBody>
      </p:sp>
      <p:sp>
        <p:nvSpPr>
          <p:cNvPr id="4" name="Date Placeholder 3"/>
          <p:cNvSpPr>
            <a:spLocks noGrp="1"/>
          </p:cNvSpPr>
          <p:nvPr>
            <p:ph type="dt" sz="half" idx="10"/>
          </p:nvPr>
        </p:nvSpPr>
        <p:spPr/>
        <p:txBody>
          <a:bodyPr/>
          <a:lstStyle/>
          <a:p>
            <a:fld id="{710701D0-D75A-48D7-AC3B-09F68FA467C7}" type="datetime1">
              <a:rPr lang="en-US" smtClean="0"/>
              <a:t>11/5/19</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849309BD-0834-4A0D-9776-0D5EB4E6CB2B}" type="slidenum">
              <a:rPr lang="en-US" smtClean="0"/>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a:t>Click to edit Master title style</a:t>
            </a:r>
          </a:p>
        </p:txBody>
      </p:sp>
      <p:sp>
        <p:nvSpPr>
          <p:cNvPr id="5" name="Date Placeholder 4"/>
          <p:cNvSpPr>
            <a:spLocks noGrp="1"/>
          </p:cNvSpPr>
          <p:nvPr>
            <p:ph type="dt" sz="half" idx="10"/>
          </p:nvPr>
        </p:nvSpPr>
        <p:spPr>
          <a:xfrm>
            <a:off x="5791200" y="6409944"/>
            <a:ext cx="3044952" cy="365760"/>
          </a:xfrm>
        </p:spPr>
        <p:txBody>
          <a:bodyPr/>
          <a:lstStyle/>
          <a:p>
            <a:fld id="{3C13B68E-0ABF-49E7-A994-1A610A6C5076}" type="datetime1">
              <a:rPr lang="en-US" smtClean="0"/>
              <a:t>11/5/19</a:t>
            </a:fld>
            <a:endParaRPr lang="en-US"/>
          </a:p>
        </p:txBody>
      </p:sp>
      <p:sp>
        <p:nvSpPr>
          <p:cNvPr id="6" name="Footer Placeholder 5"/>
          <p:cNvSpPr>
            <a:spLocks noGrp="1"/>
          </p:cNvSpPr>
          <p:nvPr>
            <p:ph type="ftr" sz="quarter" idx="11"/>
          </p:nvPr>
        </p:nvSpPr>
        <p:spPr/>
        <p:txBody>
          <a:bodyPr/>
          <a:lstStyle/>
          <a:p>
            <a:r>
              <a:rPr lang="en-US" dirty="0"/>
              <a:t>Gilad </a:t>
            </a:r>
            <a:r>
              <a:rPr lang="en-US" dirty="0" err="1"/>
              <a:t>Barkan</a:t>
            </a:r>
            <a:r>
              <a:rPr lang="en-US" dirty="0"/>
              <a:t>. 2019</a:t>
            </a:r>
          </a:p>
        </p:txBody>
      </p:sp>
      <p:sp>
        <p:nvSpPr>
          <p:cNvPr id="7" name="Slide Number Placeholder 6"/>
          <p:cNvSpPr>
            <a:spLocks noGrp="1"/>
          </p:cNvSpPr>
          <p:nvPr>
            <p:ph type="sldNum" sz="quarter" idx="12"/>
          </p:nvPr>
        </p:nvSpPr>
        <p:spPr/>
        <p:txBody>
          <a:bodyPr/>
          <a:lstStyle/>
          <a:p>
            <a:fld id="{849309BD-0834-4A0D-9776-0D5EB4E6CB2B}" type="slidenum">
              <a:rPr lang="en-US" smtClean="0"/>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3B6459A8-B18E-4270-9A4B-37FDDD7CE5E6}" type="datetime1">
              <a:rPr lang="en-US" smtClean="0"/>
              <a:t>11/5/19</a:t>
            </a:fld>
            <a:endParaRPr lang="en-US"/>
          </a:p>
        </p:txBody>
      </p:sp>
      <p:sp>
        <p:nvSpPr>
          <p:cNvPr id="8" name="Footer Placeholder 7"/>
          <p:cNvSpPr>
            <a:spLocks noGrp="1"/>
          </p:cNvSpPr>
          <p:nvPr>
            <p:ph type="ftr" sz="quarter" idx="11"/>
          </p:nvPr>
        </p:nvSpPr>
        <p:spPr>
          <a:xfrm>
            <a:off x="304800" y="6409944"/>
            <a:ext cx="3581400" cy="365760"/>
          </a:xfrm>
        </p:spPr>
        <p:txBody>
          <a:bodyPr/>
          <a:lstStyle/>
          <a:p>
            <a:r>
              <a:rPr lang="en-US" dirty="0"/>
              <a:t>Gilad </a:t>
            </a:r>
            <a:r>
              <a:rPr lang="en-US" dirty="0" err="1"/>
              <a:t>Barkan</a:t>
            </a:r>
            <a:r>
              <a:rPr lang="en-US" dirty="0"/>
              <a:t>. 2019</a:t>
            </a:r>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849309BD-0834-4A0D-9776-0D5EB4E6CB2B}" type="slidenum">
              <a:rPr lang="en-US" smtClean="0"/>
              <a:t>‹#›</a:t>
            </a:fld>
            <a:endParaRPr lang="en-US"/>
          </a:p>
        </p:txBody>
      </p:sp>
      <p:sp>
        <p:nvSpPr>
          <p:cNvPr id="23" name="Title 22"/>
          <p:cNvSpPr>
            <a:spLocks noGrp="1"/>
          </p:cNvSpPr>
          <p:nvPr>
            <p:ph type="title"/>
          </p:nvPr>
        </p:nvSpPr>
        <p:spPr/>
        <p:txBody>
          <a:bodyPr rtlCol="0" anchor="b" anchorCtr="0"/>
          <a:lstStyle/>
          <a:p>
            <a:r>
              <a:rPr kumimoji="0" lang="en-US"/>
              <a:t>Click to edit Master title style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85C27C62-3B8B-41E1-B6BD-286C98BB73A3}" type="datetime1">
              <a:rPr lang="en-US" smtClean="0"/>
              <a:t>11/5/19</a:t>
            </a:fld>
            <a:endParaRPr lang="en-US"/>
          </a:p>
        </p:txBody>
      </p:sp>
      <p:sp>
        <p:nvSpPr>
          <p:cNvPr id="4" name="Footer Placeholder 3"/>
          <p:cNvSpPr>
            <a:spLocks noGrp="1"/>
          </p:cNvSpPr>
          <p:nvPr>
            <p:ph type="ftr" sz="quarter" idx="11"/>
          </p:nvPr>
        </p:nvSpPr>
        <p:spPr/>
        <p:txBody>
          <a:bodyPr/>
          <a:lstStyle/>
          <a:p>
            <a:r>
              <a:rPr lang="en-US" dirty="0"/>
              <a:t>Gilad </a:t>
            </a:r>
            <a:r>
              <a:rPr lang="en-US" dirty="0" err="1"/>
              <a:t>Barkan</a:t>
            </a:r>
            <a:r>
              <a:rPr lang="en-US" dirty="0"/>
              <a:t>. 2019</a:t>
            </a:r>
          </a:p>
        </p:txBody>
      </p:sp>
      <p:sp>
        <p:nvSpPr>
          <p:cNvPr id="5" name="Slide Number Placeholder 4"/>
          <p:cNvSpPr>
            <a:spLocks noGrp="1"/>
          </p:cNvSpPr>
          <p:nvPr>
            <p:ph type="sldNum" sz="quarter" idx="12"/>
          </p:nvPr>
        </p:nvSpPr>
        <p:spPr>
          <a:xfrm>
            <a:off x="4343400" y="1036020"/>
            <a:ext cx="457200" cy="441325"/>
          </a:xfrm>
        </p:spPr>
        <p:txBody>
          <a:bodyPr/>
          <a:lstStyle/>
          <a:p>
            <a:fld id="{849309BD-0834-4A0D-9776-0D5EB4E6C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23FEB58D-7BF0-4419-A891-4129C172CBAA}" type="datetime1">
              <a:rPr lang="en-US" smtClean="0"/>
              <a:t>11/5/19</a:t>
            </a:fld>
            <a:endParaRPr lang="en-US"/>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849309BD-0834-4A0D-9776-0D5EB4E6C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a:t>Click to edit Master title style</a:t>
            </a:r>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849309BD-0834-4A0D-9776-0D5EB4E6CB2B}" type="slidenum">
              <a:rPr lang="en-US" smtClean="0"/>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B33D6DF4-7D78-4B46-9209-C038C24B53F4}" type="datetime1">
              <a:rPr lang="en-US" smtClean="0"/>
              <a:t>11/5/19</a:t>
            </a:fld>
            <a:endParaRPr lang="en-US"/>
          </a:p>
        </p:txBody>
      </p:sp>
      <p:sp>
        <p:nvSpPr>
          <p:cNvPr id="6" name="Footer Placeholder 5"/>
          <p:cNvSpPr>
            <a:spLocks noGrp="1"/>
          </p:cNvSpPr>
          <p:nvPr>
            <p:ph type="ftr" sz="quarter" idx="11"/>
          </p:nvPr>
        </p:nvSpPr>
        <p:spPr>
          <a:xfrm>
            <a:off x="301752" y="6410848"/>
            <a:ext cx="3383280" cy="365760"/>
          </a:xfrm>
        </p:spPr>
        <p:txBody>
          <a:bodyPr/>
          <a:lstStyle/>
          <a:p>
            <a:r>
              <a:rPr lang="en-US" dirty="0"/>
              <a:t>Gilad </a:t>
            </a:r>
            <a:r>
              <a:rPr lang="en-US" dirty="0" err="1"/>
              <a:t>Barkan</a:t>
            </a:r>
            <a:r>
              <a:rPr lang="en-US" dirty="0"/>
              <a:t>. 2019</a:t>
            </a:r>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849309BD-0834-4A0D-9776-0D5EB4E6CB2B}" type="slidenum">
              <a:rPr lang="en-US" smtClean="0"/>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a:t>Click to edit Master title style</a:t>
            </a:r>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A403EBC3-FC5C-4B74-81D4-011FDE3C200C}" type="datetime1">
              <a:rPr lang="en-US" smtClean="0"/>
              <a:t>11/5/19</a:t>
            </a:fld>
            <a:endParaRPr lang="en-US"/>
          </a:p>
        </p:txBody>
      </p:sp>
      <p:sp>
        <p:nvSpPr>
          <p:cNvPr id="6" name="Footer Placeholder 5"/>
          <p:cNvSpPr>
            <a:spLocks noGrp="1"/>
          </p:cNvSpPr>
          <p:nvPr>
            <p:ph type="ftr" sz="quarter" idx="11"/>
          </p:nvPr>
        </p:nvSpPr>
        <p:spPr>
          <a:xfrm>
            <a:off x="301752" y="6410848"/>
            <a:ext cx="3584448" cy="365760"/>
          </a:xfrm>
        </p:spPr>
        <p:txBody>
          <a:bodyPr/>
          <a:lstStyle/>
          <a:p>
            <a:r>
              <a:rPr lang="en-US" dirty="0"/>
              <a:t>Gilad </a:t>
            </a:r>
            <a:r>
              <a:rPr lang="en-US" dirty="0" err="1"/>
              <a:t>Barkan</a:t>
            </a:r>
            <a:r>
              <a:rPr lang="en-US" dirty="0"/>
              <a:t>. 2019</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976EB41B-A918-48C7-AEA6-BA8F315F0D4C}" type="datetime1">
              <a:rPr lang="en-US" smtClean="0"/>
              <a:t>11/5/19</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r>
              <a:rPr lang="en-US" dirty="0"/>
              <a:t>Gilad </a:t>
            </a:r>
            <a:r>
              <a:rPr lang="en-US" dirty="0" err="1"/>
              <a:t>Barkan</a:t>
            </a:r>
            <a:r>
              <a:rPr lang="en-US" dirty="0"/>
              <a:t>. 2019</a:t>
            </a:r>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849309BD-0834-4A0D-9776-0D5EB4E6CB2B}" type="slidenum">
              <a:rPr lang="en-US" smtClean="0"/>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dt="0"/>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youtube.com/watch?v=Gk5OJBry2s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youtube.com/watch?v=Gk5OJBry2s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Gk5OJBry2s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upload.wikimedia.org/wikipedia/commons/0/0c/2014_Gini_Index_World_Map,_income_inequality_distribution_by_country_per_World_Bank.sv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utrend.tv/v/9-out-of-10-americans-are-completely-wrong-about-this-mind-blowing-fact/"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20.xml"/><Relationship Id="rId7" Type="http://schemas.openxmlformats.org/officeDocument/2006/relationships/diagramColors" Target="../diagrams/colors6.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diagramQuickStyle" Target="../diagrams/quickStyle3.xml"/><Relationship Id="rId11" Type="http://schemas.openxmlformats.org/officeDocument/2006/relationships/image" Target="../media/image7.png"/><Relationship Id="rId5" Type="http://schemas.openxmlformats.org/officeDocument/2006/relationships/diagramLayout" Target="../diagrams/layout3.xml"/><Relationship Id="rId10" Type="http://schemas.openxmlformats.org/officeDocument/2006/relationships/image" Target="../media/image6.png"/><Relationship Id="rId4" Type="http://schemas.openxmlformats.org/officeDocument/2006/relationships/diagramData" Target="../diagrams/data3.xml"/><Relationship Id="rId9"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49.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500.png"/><Relationship Id="rId4" Type="http://schemas.openxmlformats.org/officeDocument/2006/relationships/image" Target="../media/image140.png"/></Relationships>
</file>

<file path=ppt/slides/_rels/slide4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notesSlide" Target="../notesSlides/notesSlide28.xml"/><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0.png"/><Relationship Id="rId9"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58.png"/><Relationship Id="rId5" Type="http://schemas.openxmlformats.org/officeDocument/2006/relationships/image" Target="../media/image170.png"/><Relationship Id="rId4" Type="http://schemas.openxmlformats.org/officeDocument/2006/relationships/image" Target="../media/image490.png"/></Relationships>
</file>

<file path=ppt/slides/_rels/slide46.xml.rels><?xml version="1.0" encoding="UTF-8" standalone="yes"?>
<Relationships xmlns="http://schemas.openxmlformats.org/package/2006/relationships"><Relationship Id="rId8" Type="http://schemas.openxmlformats.org/officeDocument/2006/relationships/image" Target="../media/image520.png"/><Relationship Id="rId3" Type="http://schemas.openxmlformats.org/officeDocument/2006/relationships/notesSlide" Target="../notesSlides/notesSlide30.xml"/><Relationship Id="rId7" Type="http://schemas.openxmlformats.org/officeDocument/2006/relationships/image" Target="../media/image580.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59.png"/><Relationship Id="rId5" Type="http://schemas.openxmlformats.org/officeDocument/2006/relationships/image" Target="../media/image170.png"/><Relationship Id="rId4" Type="http://schemas.openxmlformats.org/officeDocument/2006/relationships/image" Target="../media/image490.png"/><Relationship Id="rId9" Type="http://schemas.openxmlformats.org/officeDocument/2006/relationships/image" Target="../media/image530.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80.png"/></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210.png"/><Relationship Id="rId4" Type="http://schemas.openxmlformats.org/officeDocument/2006/relationships/image" Target="../media/image200.png"/></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5.xml"/><Relationship Id="rId7" Type="http://schemas.openxmlformats.org/officeDocument/2006/relationships/diagramColors" Target="../diagrams/colors4.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4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image" Target="../media/image69.png"/><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image" Target="../media/image79.png"/><Relationship Id="rId4" Type="http://schemas.openxmlformats.org/officeDocument/2006/relationships/image" Target="../media/image78.png"/></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49.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5.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image" Target="../media/image80.png"/><Relationship Id="rId3" Type="http://schemas.openxmlformats.org/officeDocument/2006/relationships/diagramData" Target="../diagrams/data11.xml"/><Relationship Id="rId7" Type="http://schemas.microsoft.com/office/2007/relationships/diagramDrawing" Target="../diagrams/drawing11.xml"/><Relationship Id="rId12" Type="http://schemas.microsoft.com/office/2007/relationships/diagramDrawing" Target="../diagrams/drawing1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0" Type="http://schemas.openxmlformats.org/officeDocument/2006/relationships/diagramQuickStyle" Target="../diagrams/quickStyle12.xml"/><Relationship Id="rId4" Type="http://schemas.openxmlformats.org/officeDocument/2006/relationships/diagramLayout" Target="../diagrams/layout11.xml"/><Relationship Id="rId9" Type="http://schemas.openxmlformats.org/officeDocument/2006/relationships/diagramLayout" Target="../diagrams/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yvDCzhbjYWs" TargetMode="External"/><Relationship Id="rId3" Type="http://schemas.openxmlformats.org/officeDocument/2006/relationships/notesSlide" Target="../notesSlides/notesSlide8.xml"/><Relationship Id="rId7"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6240"/>
            <a:ext cx="7772400" cy="1752600"/>
          </a:xfrm>
        </p:spPr>
        <p:txBody>
          <a:bodyPr/>
          <a:lstStyle/>
          <a:p>
            <a:r>
              <a:rPr lang="en-US" dirty="0"/>
              <a:t>Big Data Science</a:t>
            </a:r>
            <a:br>
              <a:rPr lang="en-US" dirty="0"/>
            </a:br>
            <a:r>
              <a:rPr lang="en-US" dirty="0"/>
              <a:t>Data Preparation</a:t>
            </a:r>
          </a:p>
        </p:txBody>
      </p:sp>
      <p:sp>
        <p:nvSpPr>
          <p:cNvPr id="4" name="מציין מיקום של כותרת תחתונה 3"/>
          <p:cNvSpPr>
            <a:spLocks noGrp="1"/>
          </p:cNvSpPr>
          <p:nvPr>
            <p:ph type="ftr" sz="quarter" idx="11"/>
          </p:nvPr>
        </p:nvSpPr>
        <p:spPr/>
        <p:txBody>
          <a:bodyPr/>
          <a:lstStyle/>
          <a:p>
            <a:r>
              <a:rPr lang="en-US" dirty="0"/>
              <a:t>Gilad </a:t>
            </a:r>
            <a:r>
              <a:rPr lang="en-US" dirty="0" err="1"/>
              <a:t>Barkan</a:t>
            </a:r>
            <a:r>
              <a:rPr lang="en-US" dirty="0"/>
              <a:t>. 2019</a:t>
            </a:r>
          </a:p>
        </p:txBody>
      </p:sp>
      <p:pic>
        <p:nvPicPr>
          <p:cNvPr id="7" name="Picture 2" descr="http://mundocontact.com/wp-content/uploads/Big-Dat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3768" y="3315083"/>
            <a:ext cx="4248472" cy="292222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כותרת משנה 4"/>
          <p:cNvSpPr>
            <a:spLocks noGrp="1"/>
          </p:cNvSpPr>
          <p:nvPr>
            <p:ph type="subTitle" idx="1"/>
          </p:nvPr>
        </p:nvSpPr>
        <p:spPr>
          <a:xfrm>
            <a:off x="1371600" y="2819400"/>
            <a:ext cx="6400800" cy="1752600"/>
          </a:xfrm>
        </p:spPr>
        <p:txBody>
          <a:bodyPr/>
          <a:lstStyle/>
          <a:p>
            <a:r>
              <a:rPr lang="en-US" dirty="0"/>
              <a:t>Lesson #</a:t>
            </a:r>
            <a:r>
              <a:rPr lang="en-US" sz="2400" b="0" dirty="0"/>
              <a:t>2</a:t>
            </a:r>
            <a:endParaRPr lang="he-IL" sz="2400" b="0" dirty="0"/>
          </a:p>
        </p:txBody>
      </p:sp>
    </p:spTree>
    <p:extLst>
      <p:ext uri="{BB962C8B-B14F-4D97-AF65-F5344CB8AC3E}">
        <p14:creationId xmlns:p14="http://schemas.microsoft.com/office/powerpoint/2010/main" val="3767310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Law of Large Numbers</a:t>
            </a:r>
          </a:p>
        </p:txBody>
      </p:sp>
      <p:pic>
        <p:nvPicPr>
          <p:cNvPr id="24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1625" y="1383165"/>
            <a:ext cx="5134510" cy="521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6507" y="1383165"/>
            <a:ext cx="5127810" cy="5308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6282" y="1375650"/>
            <a:ext cx="5129853" cy="5300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2649" y="1383166"/>
            <a:ext cx="5103191" cy="530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2649" y="1383166"/>
            <a:ext cx="5103190" cy="5300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5"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2649" y="1383167"/>
            <a:ext cx="5095616" cy="529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מציין מיקום של כותרת תחתונה 3"/>
          <p:cNvSpPr>
            <a:spLocks noGrp="1"/>
          </p:cNvSpPr>
          <p:nvPr>
            <p:ph type="ftr" sz="quarter" idx="11"/>
          </p:nvPr>
        </p:nvSpPr>
        <p:spPr/>
        <p:txBody>
          <a:bodyPr/>
          <a:lstStyle/>
          <a:p>
            <a:r>
              <a:rPr lang="en-US" dirty="0"/>
              <a:t>Gilad </a:t>
            </a:r>
            <a:r>
              <a:rPr lang="en-US" dirty="0" err="1"/>
              <a:t>Barkan</a:t>
            </a:r>
            <a:r>
              <a:rPr lang="en-US" dirty="0"/>
              <a:t>. 2019</a:t>
            </a:r>
          </a:p>
        </p:txBody>
      </p:sp>
    </p:spTree>
    <p:extLst>
      <p:ext uri="{BB962C8B-B14F-4D97-AF65-F5344CB8AC3E}">
        <p14:creationId xmlns:p14="http://schemas.microsoft.com/office/powerpoint/2010/main" val="320174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80"/>
                                        </p:tgtEl>
                                        <p:attrNameLst>
                                          <p:attrName>style.visibility</p:attrName>
                                        </p:attrNameLst>
                                      </p:cBhvr>
                                      <p:to>
                                        <p:strVal val="visible"/>
                                      </p:to>
                                    </p:set>
                                    <p:animEffect transition="in" filter="fade">
                                      <p:cBhvr>
                                        <p:cTn id="7" dur="500"/>
                                        <p:tgtEl>
                                          <p:spTgt spid="245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82"/>
                                        </p:tgtEl>
                                        <p:attrNameLst>
                                          <p:attrName>style.visibility</p:attrName>
                                        </p:attrNameLst>
                                      </p:cBhvr>
                                      <p:to>
                                        <p:strVal val="visible"/>
                                      </p:to>
                                    </p:set>
                                    <p:animEffect transition="in" filter="fade">
                                      <p:cBhvr>
                                        <p:cTn id="12" dur="500"/>
                                        <p:tgtEl>
                                          <p:spTgt spid="2458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583"/>
                                        </p:tgtEl>
                                        <p:attrNameLst>
                                          <p:attrName>style.visibility</p:attrName>
                                        </p:attrNameLst>
                                      </p:cBhvr>
                                      <p:to>
                                        <p:strVal val="visible"/>
                                      </p:to>
                                    </p:set>
                                    <p:animEffect transition="in" filter="fade">
                                      <p:cBhvr>
                                        <p:cTn id="17" dur="500"/>
                                        <p:tgtEl>
                                          <p:spTgt spid="2458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584"/>
                                        </p:tgtEl>
                                        <p:attrNameLst>
                                          <p:attrName>style.visibility</p:attrName>
                                        </p:attrNameLst>
                                      </p:cBhvr>
                                      <p:to>
                                        <p:strVal val="visible"/>
                                      </p:to>
                                    </p:set>
                                    <p:animEffect transition="in" filter="fade">
                                      <p:cBhvr>
                                        <p:cTn id="22" dur="500"/>
                                        <p:tgtEl>
                                          <p:spTgt spid="2458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585"/>
                                        </p:tgtEl>
                                        <p:attrNameLst>
                                          <p:attrName>style.visibility</p:attrName>
                                        </p:attrNameLst>
                                      </p:cBhvr>
                                      <p:to>
                                        <p:strVal val="visible"/>
                                      </p:to>
                                    </p:set>
                                    <p:animEffect transition="in" filter="fade">
                                      <p:cBhvr>
                                        <p:cTn id="27" dur="500"/>
                                        <p:tgtEl>
                                          <p:spTgt spid="24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8640"/>
            <a:ext cx="8229600" cy="822960"/>
          </a:xfrm>
        </p:spPr>
        <p:txBody>
          <a:bodyPr>
            <a:normAutofit/>
          </a:bodyPr>
          <a:lstStyle/>
          <a:p>
            <a:r>
              <a:rPr lang="en-US" sz="3200" dirty="0">
                <a:solidFill>
                  <a:srgbClr val="0070C0"/>
                </a:solidFill>
              </a:rPr>
              <a:t>Quality</a:t>
            </a:r>
            <a:r>
              <a:rPr lang="en-US" sz="3200" dirty="0"/>
              <a:t> of Data</a:t>
            </a:r>
          </a:p>
        </p:txBody>
      </p:sp>
      <p:sp>
        <p:nvSpPr>
          <p:cNvPr id="9" name="Content Placeholder 5"/>
          <p:cNvSpPr>
            <a:spLocks noGrp="1"/>
          </p:cNvSpPr>
          <p:nvPr>
            <p:ph idx="1"/>
          </p:nvPr>
        </p:nvSpPr>
        <p:spPr>
          <a:xfrm>
            <a:off x="257299" y="1656259"/>
            <a:ext cx="8629403" cy="4437037"/>
          </a:xfrm>
        </p:spPr>
        <p:txBody>
          <a:bodyPr>
            <a:normAutofit/>
          </a:bodyPr>
          <a:lstStyle/>
          <a:p>
            <a:r>
              <a:rPr lang="en-US" sz="2400" dirty="0"/>
              <a:t>Generate statistics to validate data </a:t>
            </a:r>
          </a:p>
          <a:p>
            <a:r>
              <a:rPr lang="en-US" sz="2400"/>
              <a:t>Application Example</a:t>
            </a:r>
            <a:r>
              <a:rPr lang="en-US" sz="2400" dirty="0"/>
              <a:t>: Sending coupons for elders diapers</a:t>
            </a:r>
          </a:p>
          <a:p>
            <a:endParaRPr lang="en-US" sz="1800" dirty="0"/>
          </a:p>
        </p:txBody>
      </p:sp>
      <p:pic>
        <p:nvPicPr>
          <p:cNvPr id="3073"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706" y="2708920"/>
            <a:ext cx="5974589" cy="3662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ular Callout 1"/>
          <p:cNvSpPr/>
          <p:nvPr/>
        </p:nvSpPr>
        <p:spPr>
          <a:xfrm>
            <a:off x="7092280" y="3403224"/>
            <a:ext cx="1800200" cy="913701"/>
          </a:xfrm>
          <a:prstGeom prst="wedgeRoundRectCallout">
            <a:avLst>
              <a:gd name="adj1" fmla="val -62131"/>
              <a:gd name="adj2" fmla="val 185008"/>
              <a:gd name="adj3"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Hardly any data for target population</a:t>
            </a:r>
          </a:p>
        </p:txBody>
      </p:sp>
    </p:spTree>
    <p:custDataLst>
      <p:tags r:id="rId1"/>
    </p:custDataLst>
    <p:extLst>
      <p:ext uri="{BB962C8B-B14F-4D97-AF65-F5344CB8AC3E}">
        <p14:creationId xmlns:p14="http://schemas.microsoft.com/office/powerpoint/2010/main" val="384283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Few words about Statistics</a:t>
            </a:r>
            <a:endParaRPr lang="en-US" dirty="0"/>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5" name="Content Placeholder 5"/>
          <p:cNvSpPr>
            <a:spLocks noGrp="1"/>
          </p:cNvSpPr>
          <p:nvPr>
            <p:ph idx="1"/>
          </p:nvPr>
        </p:nvSpPr>
        <p:spPr>
          <a:xfrm>
            <a:off x="273133" y="1628800"/>
            <a:ext cx="8547339" cy="4527435"/>
          </a:xfrm>
        </p:spPr>
        <p:txBody>
          <a:bodyPr>
            <a:normAutofit/>
          </a:bodyPr>
          <a:lstStyle/>
          <a:p>
            <a:r>
              <a:rPr lang="en-US" sz="2400" dirty="0"/>
              <a:t>Tell me about your grocery income in </a:t>
            </a:r>
            <a:r>
              <a:rPr lang="en-US" sz="2400" u="sng" dirty="0"/>
              <a:t>one number</a:t>
            </a:r>
          </a:p>
          <a:p>
            <a:pPr lvl="1"/>
            <a:r>
              <a:rPr lang="en-US" sz="2000" dirty="0"/>
              <a:t>Which representative number would you choose ?</a:t>
            </a:r>
          </a:p>
          <a:p>
            <a:pPr lvl="1"/>
            <a:r>
              <a:rPr lang="en-US" sz="2000" dirty="0"/>
              <a:t>Mean (Average) – 1</a:t>
            </a:r>
            <a:r>
              <a:rPr lang="en-US" sz="2000" baseline="30000" dirty="0"/>
              <a:t>st</a:t>
            </a:r>
            <a:r>
              <a:rPr lang="en-US" sz="2000" dirty="0"/>
              <a:t> moment</a:t>
            </a:r>
          </a:p>
          <a:p>
            <a:r>
              <a:rPr lang="en-US" sz="2400" dirty="0"/>
              <a:t>But…</a:t>
            </a:r>
          </a:p>
          <a:p>
            <a:pPr lvl="1"/>
            <a:endParaRPr lang="en-US" sz="2000" dirty="0"/>
          </a:p>
        </p:txBody>
      </p:sp>
      <p:pic>
        <p:nvPicPr>
          <p:cNvPr id="6" name="Picture 5"/>
          <p:cNvPicPr>
            <a:picLocks noChangeAspect="1"/>
          </p:cNvPicPr>
          <p:nvPr/>
        </p:nvPicPr>
        <p:blipFill>
          <a:blip r:embed="rId3"/>
          <a:stretch>
            <a:fillRect/>
          </a:stretch>
        </p:blipFill>
        <p:spPr>
          <a:xfrm>
            <a:off x="2411760" y="3284984"/>
            <a:ext cx="3810000" cy="2695575"/>
          </a:xfrm>
          <a:prstGeom prst="rect">
            <a:avLst/>
          </a:prstGeom>
        </p:spPr>
      </p:pic>
    </p:spTree>
    <p:extLst>
      <p:ext uri="{BB962C8B-B14F-4D97-AF65-F5344CB8AC3E}">
        <p14:creationId xmlns:p14="http://schemas.microsoft.com/office/powerpoint/2010/main" val="104043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Statistics Definitions</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pic>
        <p:nvPicPr>
          <p:cNvPr id="4098"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4139952" y="1628800"/>
            <a:ext cx="4716694" cy="3422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7" name="Content Placeholder 5"/>
              <p:cNvSpPr txBox="1">
                <a:spLocks/>
              </p:cNvSpPr>
              <p:nvPr/>
            </p:nvSpPr>
            <p:spPr>
              <a:xfrm>
                <a:off x="273133" y="1637869"/>
                <a:ext cx="8547339" cy="4527435"/>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800" kern="1200">
                    <a:solidFill>
                      <a:schemeClr val="tx2">
                        <a:lumMod val="75000"/>
                      </a:schemeClr>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4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2">
                        <a:lumMod val="75000"/>
                      </a:schemeClr>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18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600" kern="1200">
                    <a:solidFill>
                      <a:schemeClr val="tx2">
                        <a:lumMod val="75000"/>
                      </a:schemeClr>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400" dirty="0">
                    <a:latin typeface="Cambria Math"/>
                    <a:ea typeface="Cambria Math"/>
                  </a:rPr>
                  <a:t>Mean – 1</a:t>
                </a:r>
                <a:r>
                  <a:rPr lang="en-US" sz="2400" baseline="30000" dirty="0">
                    <a:latin typeface="Cambria Math"/>
                    <a:ea typeface="Cambria Math"/>
                  </a:rPr>
                  <a:t>st</a:t>
                </a:r>
                <a:r>
                  <a:rPr lang="en-US" sz="2400" dirty="0">
                    <a:latin typeface="Cambria Math"/>
                    <a:ea typeface="Cambria Math"/>
                  </a:rPr>
                  <a:t> Moment</a:t>
                </a:r>
              </a:p>
              <a:p>
                <a:pPr marL="0" indent="0">
                  <a:buNone/>
                </a:pPr>
                <a14:m>
                  <m:oMathPara xmlns:m="http://schemas.openxmlformats.org/officeDocument/2006/math">
                    <m:oMathParaPr>
                      <m:jc m:val="left"/>
                    </m:oMathParaPr>
                    <m:oMath xmlns:m="http://schemas.openxmlformats.org/officeDocument/2006/math">
                      <m:r>
                        <a:rPr lang="en-US" sz="2400" i="1">
                          <a:latin typeface="Cambria Math"/>
                          <a:ea typeface="Cambria Math"/>
                        </a:rPr>
                        <m:t>𝜇</m:t>
                      </m:r>
                      <m:r>
                        <a:rPr lang="en-US" sz="2400" i="1">
                          <a:latin typeface="Cambria Math"/>
                          <a:ea typeface="Cambria Math"/>
                        </a:rPr>
                        <m:t>=</m:t>
                      </m:r>
                      <m:f>
                        <m:fPr>
                          <m:ctrlPr>
                            <a:rPr lang="en-US" sz="2400" i="1">
                              <a:latin typeface="Cambria Math" panose="02040503050406030204" pitchFamily="18" charset="0"/>
                              <a:ea typeface="Cambria Math"/>
                            </a:rPr>
                          </m:ctrlPr>
                        </m:fPr>
                        <m:num>
                          <m:r>
                            <a:rPr lang="en-US" sz="2400" i="1">
                              <a:latin typeface="Cambria Math"/>
                              <a:ea typeface="Cambria Math"/>
                            </a:rPr>
                            <m:t>1</m:t>
                          </m:r>
                        </m:num>
                        <m:den>
                          <m:r>
                            <a:rPr lang="en-US" sz="2400" i="1">
                              <a:latin typeface="Cambria Math"/>
                              <a:ea typeface="Cambria Math"/>
                            </a:rPr>
                            <m:t>𝑁</m:t>
                          </m:r>
                        </m:den>
                      </m:f>
                      <m:nary>
                        <m:naryPr>
                          <m:chr m:val="∑"/>
                          <m:supHide m:val="on"/>
                          <m:ctrlPr>
                            <a:rPr lang="en-US" sz="2400" i="1">
                              <a:latin typeface="Cambria Math" panose="02040503050406030204" pitchFamily="18" charset="0"/>
                              <a:ea typeface="Cambria Math"/>
                            </a:rPr>
                          </m:ctrlPr>
                        </m:naryPr>
                        <m:sub>
                          <m:r>
                            <m:rPr>
                              <m:brk m:alnAt="7"/>
                            </m:rPr>
                            <a:rPr lang="en-US" sz="2400" i="1">
                              <a:latin typeface="Cambria Math"/>
                              <a:ea typeface="Cambria Math"/>
                            </a:rPr>
                            <m:t>𝑖</m:t>
                          </m:r>
                          <m:r>
                            <a:rPr lang="en-US" sz="2400" i="1">
                              <a:latin typeface="Cambria Math"/>
                              <a:ea typeface="Cambria Math"/>
                            </a:rPr>
                            <m:t>=</m:t>
                          </m:r>
                          <m:r>
                            <m:rPr>
                              <m:brk m:alnAt="7"/>
                            </m:rPr>
                            <a:rPr lang="en-US" sz="2400" i="1">
                              <a:latin typeface="Cambria Math"/>
                              <a:ea typeface="Cambria Math"/>
                            </a:rPr>
                            <m:t>1</m:t>
                          </m:r>
                          <m:r>
                            <a:rPr lang="en-US" sz="2400" i="1">
                              <a:latin typeface="Cambria Math"/>
                              <a:ea typeface="Cambria Math"/>
                            </a:rPr>
                            <m:t>…</m:t>
                          </m:r>
                          <m:r>
                            <a:rPr lang="en-US" sz="2400" i="1">
                              <a:latin typeface="Cambria Math"/>
                              <a:ea typeface="Cambria Math"/>
                            </a:rPr>
                            <m:t>𝑁</m:t>
                          </m:r>
                        </m:sub>
                        <m:sup/>
                        <m:e>
                          <m:sSub>
                            <m:sSubPr>
                              <m:ctrlPr>
                                <a:rPr lang="en-US" sz="2400" i="1">
                                  <a:latin typeface="Cambria Math" panose="02040503050406030204" pitchFamily="18" charset="0"/>
                                  <a:ea typeface="Cambria Math"/>
                                </a:rPr>
                              </m:ctrlPr>
                            </m:sSubPr>
                            <m:e>
                              <m:r>
                                <a:rPr lang="en-US" sz="2400" i="1">
                                  <a:latin typeface="Cambria Math"/>
                                  <a:ea typeface="Cambria Math"/>
                                </a:rPr>
                                <m:t>𝑥</m:t>
                              </m:r>
                            </m:e>
                            <m:sub>
                              <m:r>
                                <a:rPr lang="en-US" sz="2400" i="1">
                                  <a:latin typeface="Cambria Math"/>
                                  <a:ea typeface="Cambria Math"/>
                                </a:rPr>
                                <m:t>𝑖</m:t>
                              </m:r>
                            </m:sub>
                          </m:sSub>
                        </m:e>
                      </m:nary>
                    </m:oMath>
                  </m:oMathPara>
                </a14:m>
                <a:endParaRPr lang="en-US" sz="2400" dirty="0"/>
              </a:p>
              <a:p>
                <a:r>
                  <a:rPr lang="en-US" sz="2400" dirty="0"/>
                  <a:t>Variance – 2</a:t>
                </a:r>
                <a:r>
                  <a:rPr lang="en-US" sz="2400" baseline="30000" dirty="0"/>
                  <a:t>nd</a:t>
                </a:r>
                <a:r>
                  <a:rPr lang="en-US" sz="2400" dirty="0"/>
                  <a:t> Moment</a:t>
                </a:r>
              </a:p>
              <a:p>
                <a:pPr marL="0" indent="0">
                  <a:buNone/>
                </a:pPr>
                <a14:m>
                  <m:oMathPara xmlns:m="http://schemas.openxmlformats.org/officeDocument/2006/math">
                    <m:oMathParaPr>
                      <m:jc m:val="left"/>
                    </m:oMathParaPr>
                    <m:oMath xmlns:m="http://schemas.openxmlformats.org/officeDocument/2006/math">
                      <m:sSup>
                        <m:sSupPr>
                          <m:ctrlPr>
                            <a:rPr lang="en-US" sz="2400" i="1" smtClean="0">
                              <a:latin typeface="Cambria Math" panose="02040503050406030204" pitchFamily="18" charset="0"/>
                              <a:ea typeface="Cambria Math"/>
                            </a:rPr>
                          </m:ctrlPr>
                        </m:sSupPr>
                        <m:e>
                          <m:r>
                            <a:rPr lang="en-US" sz="2400" i="1" smtClean="0">
                              <a:latin typeface="Cambria Math"/>
                              <a:ea typeface="Cambria Math"/>
                            </a:rPr>
                            <m:t>𝜎</m:t>
                          </m:r>
                        </m:e>
                        <m:sup>
                          <m:r>
                            <a:rPr lang="en-US" sz="2400" b="0" i="1" smtClean="0">
                              <a:latin typeface="Cambria Math"/>
                              <a:ea typeface="Cambria Math"/>
                            </a:rPr>
                            <m:t>2</m:t>
                          </m:r>
                        </m:sup>
                      </m:sSup>
                      <m:r>
                        <a:rPr lang="en-US" sz="2400" i="1">
                          <a:latin typeface="Cambria Math"/>
                          <a:ea typeface="Cambria Math"/>
                        </a:rPr>
                        <m:t>=</m:t>
                      </m:r>
                      <m:f>
                        <m:fPr>
                          <m:ctrlPr>
                            <a:rPr lang="en-US" sz="2400" i="1">
                              <a:latin typeface="Cambria Math" panose="02040503050406030204" pitchFamily="18" charset="0"/>
                              <a:ea typeface="Cambria Math"/>
                            </a:rPr>
                          </m:ctrlPr>
                        </m:fPr>
                        <m:num>
                          <m:r>
                            <a:rPr lang="en-US" sz="2400" i="1">
                              <a:latin typeface="Cambria Math"/>
                              <a:ea typeface="Cambria Math"/>
                            </a:rPr>
                            <m:t>1</m:t>
                          </m:r>
                        </m:num>
                        <m:den>
                          <m:r>
                            <a:rPr lang="en-US" sz="2400" i="1">
                              <a:latin typeface="Cambria Math"/>
                              <a:ea typeface="Cambria Math"/>
                            </a:rPr>
                            <m:t>𝑁</m:t>
                          </m:r>
                        </m:den>
                      </m:f>
                      <m:nary>
                        <m:naryPr>
                          <m:chr m:val="∑"/>
                          <m:supHide m:val="on"/>
                          <m:ctrlPr>
                            <a:rPr lang="en-US" sz="2400" i="1" smtClean="0">
                              <a:latin typeface="Cambria Math" panose="02040503050406030204" pitchFamily="18" charset="0"/>
                              <a:ea typeface="Cambria Math"/>
                            </a:rPr>
                          </m:ctrlPr>
                        </m:naryPr>
                        <m:sub>
                          <m:r>
                            <m:rPr>
                              <m:brk m:alnAt="7"/>
                            </m:rPr>
                            <a:rPr lang="en-US" sz="2400" i="1">
                              <a:latin typeface="Cambria Math"/>
                              <a:ea typeface="Cambria Math"/>
                            </a:rPr>
                            <m:t>𝑖</m:t>
                          </m:r>
                          <m:r>
                            <a:rPr lang="en-US" sz="2400" i="1">
                              <a:latin typeface="Cambria Math"/>
                              <a:ea typeface="Cambria Math"/>
                            </a:rPr>
                            <m:t>=</m:t>
                          </m:r>
                          <m:r>
                            <m:rPr>
                              <m:brk m:alnAt="7"/>
                            </m:rPr>
                            <a:rPr lang="en-US" sz="2400" i="1">
                              <a:latin typeface="Cambria Math"/>
                              <a:ea typeface="Cambria Math"/>
                            </a:rPr>
                            <m:t>1</m:t>
                          </m:r>
                          <m:r>
                            <a:rPr lang="en-US" sz="2400" i="1">
                              <a:latin typeface="Cambria Math"/>
                              <a:ea typeface="Cambria Math"/>
                            </a:rPr>
                            <m:t>…</m:t>
                          </m:r>
                          <m:r>
                            <a:rPr lang="en-US" sz="2400" i="1">
                              <a:latin typeface="Cambria Math"/>
                              <a:ea typeface="Cambria Math"/>
                            </a:rPr>
                            <m:t>𝑁</m:t>
                          </m:r>
                        </m:sub>
                        <m:sup/>
                        <m:e>
                          <m:sSup>
                            <m:sSupPr>
                              <m:ctrlPr>
                                <a:rPr lang="en-US" sz="2400" i="1" smtClean="0">
                                  <a:latin typeface="Cambria Math" panose="02040503050406030204" pitchFamily="18" charset="0"/>
                                  <a:ea typeface="Cambria Math"/>
                                </a:rPr>
                              </m:ctrlPr>
                            </m:sSupPr>
                            <m:e>
                              <m:d>
                                <m:dPr>
                                  <m:ctrlPr>
                                    <a:rPr lang="en-US" sz="2400" i="1">
                                      <a:latin typeface="Cambria Math" panose="02040503050406030204" pitchFamily="18" charset="0"/>
                                      <a:ea typeface="Cambria Math"/>
                                    </a:rPr>
                                  </m:ctrlPr>
                                </m:dPr>
                                <m:e>
                                  <m:sSub>
                                    <m:sSubPr>
                                      <m:ctrlPr>
                                        <a:rPr lang="en-US" sz="2400" i="1" smtClean="0">
                                          <a:latin typeface="Cambria Math" panose="02040503050406030204" pitchFamily="18" charset="0"/>
                                          <a:ea typeface="Cambria Math"/>
                                        </a:rPr>
                                      </m:ctrlPr>
                                    </m:sSubPr>
                                    <m:e>
                                      <m:r>
                                        <a:rPr lang="en-US" sz="2400" b="0" i="1" smtClean="0">
                                          <a:latin typeface="Cambria Math"/>
                                          <a:ea typeface="Cambria Math"/>
                                        </a:rPr>
                                        <m:t>𝑥</m:t>
                                      </m:r>
                                    </m:e>
                                    <m:sub>
                                      <m:r>
                                        <a:rPr lang="en-US" sz="2400" b="0" i="1" smtClean="0">
                                          <a:latin typeface="Cambria Math"/>
                                          <a:ea typeface="Cambria Math"/>
                                        </a:rPr>
                                        <m:t>𝑖</m:t>
                                      </m:r>
                                    </m:sub>
                                  </m:sSub>
                                  <m:r>
                                    <a:rPr lang="en-US" sz="2400" b="0" i="1" smtClean="0">
                                      <a:latin typeface="Cambria Math"/>
                                      <a:ea typeface="Cambria Math"/>
                                    </a:rPr>
                                    <m:t>−</m:t>
                                  </m:r>
                                  <m:r>
                                    <a:rPr lang="en-US" sz="2400" b="0" i="1" smtClean="0">
                                      <a:latin typeface="Cambria Math"/>
                                      <a:ea typeface="Cambria Math"/>
                                    </a:rPr>
                                    <m:t>𝜇</m:t>
                                  </m:r>
                                </m:e>
                              </m:d>
                            </m:e>
                            <m:sup>
                              <m:r>
                                <a:rPr lang="en-US" sz="2400" b="0" i="1" smtClean="0">
                                  <a:latin typeface="Cambria Math"/>
                                  <a:ea typeface="Cambria Math"/>
                                </a:rPr>
                                <m:t>2</m:t>
                              </m:r>
                            </m:sup>
                          </m:sSup>
                        </m:e>
                      </m:nary>
                    </m:oMath>
                  </m:oMathPara>
                </a14:m>
                <a:endParaRPr lang="en-US" sz="2400" dirty="0"/>
              </a:p>
              <a:p>
                <a:r>
                  <a:rPr lang="en-US" sz="2400" dirty="0"/>
                  <a:t>Standard Deviation</a:t>
                </a:r>
              </a:p>
              <a:p>
                <a:pPr marL="0" indent="0">
                  <a:buNone/>
                </a:pPr>
                <a14:m>
                  <m:oMathPara xmlns:m="http://schemas.openxmlformats.org/officeDocument/2006/math">
                    <m:oMathParaPr>
                      <m:jc m:val="left"/>
                    </m:oMathParaPr>
                    <m:oMath xmlns:m="http://schemas.openxmlformats.org/officeDocument/2006/math">
                      <m:r>
                        <a:rPr lang="en-US" sz="2400" i="1" smtClean="0">
                          <a:latin typeface="Cambria Math"/>
                          <a:ea typeface="Cambria Math"/>
                        </a:rPr>
                        <m:t>𝜎</m:t>
                      </m:r>
                      <m:r>
                        <a:rPr lang="en-US" sz="2400" b="0" i="1" smtClean="0">
                          <a:latin typeface="Cambria Math"/>
                          <a:ea typeface="Cambria Math"/>
                        </a:rPr>
                        <m:t>=</m:t>
                      </m:r>
                      <m:rad>
                        <m:radPr>
                          <m:degHide m:val="on"/>
                          <m:ctrlPr>
                            <a:rPr lang="en-US" sz="2400" b="0" i="1" smtClean="0">
                              <a:latin typeface="Cambria Math" panose="02040503050406030204" pitchFamily="18" charset="0"/>
                              <a:ea typeface="Cambria Math"/>
                            </a:rPr>
                          </m:ctrlPr>
                        </m:radPr>
                        <m:deg/>
                        <m:e>
                          <m:r>
                            <a:rPr lang="en-US" sz="2400" b="0" i="1" smtClean="0">
                              <a:latin typeface="Cambria Math"/>
                              <a:ea typeface="Cambria Math"/>
                            </a:rPr>
                            <m:t>𝑣𝑎𝑟𝑖𝑎𝑛𝑐𝑒</m:t>
                          </m:r>
                        </m:e>
                      </m:rad>
                      <m:r>
                        <a:rPr lang="en-US" sz="2400" b="0" i="1" smtClean="0">
                          <a:latin typeface="Cambria Math"/>
                          <a:ea typeface="Cambria Math"/>
                        </a:rPr>
                        <m:t>=</m:t>
                      </m:r>
                      <m:rad>
                        <m:radPr>
                          <m:degHide m:val="on"/>
                          <m:ctrlPr>
                            <a:rPr lang="en-US" sz="2400" i="1">
                              <a:latin typeface="Cambria Math" panose="02040503050406030204" pitchFamily="18" charset="0"/>
                              <a:ea typeface="Cambria Math"/>
                            </a:rPr>
                          </m:ctrlPr>
                        </m:radPr>
                        <m:deg/>
                        <m:e>
                          <m:sSup>
                            <m:sSupPr>
                              <m:ctrlPr>
                                <a:rPr lang="en-US" sz="2400" i="1">
                                  <a:latin typeface="Cambria Math" panose="02040503050406030204" pitchFamily="18" charset="0"/>
                                  <a:ea typeface="Cambria Math"/>
                                </a:rPr>
                              </m:ctrlPr>
                            </m:sSupPr>
                            <m:e>
                              <m:r>
                                <a:rPr lang="en-US" sz="2400" i="1">
                                  <a:latin typeface="Cambria Math"/>
                                  <a:ea typeface="Cambria Math"/>
                                </a:rPr>
                                <m:t>𝜎</m:t>
                              </m:r>
                            </m:e>
                            <m:sup>
                              <m:r>
                                <a:rPr lang="en-US" sz="2400" i="1">
                                  <a:latin typeface="Cambria Math"/>
                                  <a:ea typeface="Cambria Math"/>
                                </a:rPr>
                                <m:t>2</m:t>
                              </m:r>
                            </m:sup>
                          </m:sSup>
                        </m:e>
                      </m:rad>
                    </m:oMath>
                  </m:oMathPara>
                </a14:m>
                <a:endParaRPr lang="en-US" sz="2400" dirty="0"/>
              </a:p>
              <a:p>
                <a:pPr lvl="1"/>
                <a:r>
                  <a:rPr lang="en-US" sz="2000" dirty="0"/>
                  <a:t>Variance reflects … variability</a:t>
                </a:r>
              </a:p>
              <a:p>
                <a:endParaRPr lang="en-US" sz="2400" dirty="0"/>
              </a:p>
            </p:txBody>
          </p:sp>
        </mc:Choice>
        <mc:Fallback xmlns="">
          <p:sp>
            <p:nvSpPr>
              <p:cNvPr id="7" name="Content Placeholder 5"/>
              <p:cNvSpPr txBox="1">
                <a:spLocks noRot="1" noChangeAspect="1" noMove="1" noResize="1" noEditPoints="1" noAdjustHandles="1" noChangeArrowheads="1" noChangeShapeType="1" noTextEdit="1"/>
              </p:cNvSpPr>
              <p:nvPr/>
            </p:nvSpPr>
            <p:spPr>
              <a:xfrm>
                <a:off x="273133" y="1637869"/>
                <a:ext cx="8547339" cy="4527435"/>
              </a:xfrm>
              <a:prstGeom prst="rect">
                <a:avLst/>
              </a:prstGeom>
              <a:blipFill rotWithShape="0">
                <a:blip r:embed="rId3"/>
                <a:stretch>
                  <a:fillRect l="-571" t="-1078"/>
                </a:stretch>
              </a:blipFill>
            </p:spPr>
            <p:txBody>
              <a:bodyPr/>
              <a:lstStyle/>
              <a:p>
                <a:r>
                  <a:rPr lang="en-GB">
                    <a:noFill/>
                  </a:rPr>
                  <a:t> </a:t>
                </a:r>
              </a:p>
            </p:txBody>
          </p:sp>
        </mc:Fallback>
      </mc:AlternateContent>
    </p:spTree>
    <p:extLst>
      <p:ext uri="{BB962C8B-B14F-4D97-AF65-F5344CB8AC3E}">
        <p14:creationId xmlns:p14="http://schemas.microsoft.com/office/powerpoint/2010/main" val="3422846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Real Life</a:t>
            </a:r>
            <a:endParaRPr lang="en-US" dirty="0"/>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9010" y="2612479"/>
            <a:ext cx="4419600" cy="355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5" name="Content Placeholder 5"/>
              <p:cNvSpPr>
                <a:spLocks noGrp="1"/>
              </p:cNvSpPr>
              <p:nvPr>
                <p:ph idx="1"/>
              </p:nvPr>
            </p:nvSpPr>
            <p:spPr>
              <a:xfrm>
                <a:off x="273133" y="1637869"/>
                <a:ext cx="8691355" cy="4527435"/>
              </a:xfrm>
            </p:spPr>
            <p:txBody>
              <a:bodyPr>
                <a:normAutofit/>
              </a:bodyPr>
              <a:lstStyle/>
              <a:p>
                <a:r>
                  <a:rPr lang="en-US" sz="2400" dirty="0"/>
                  <a:t>Still, mean and variance don’t tell the whole story</a:t>
                </a:r>
              </a:p>
              <a:p>
                <a:pPr lvl="1"/>
                <a:r>
                  <a:rPr lang="en-US" sz="2000" dirty="0"/>
                  <a:t>All distributions below have </a:t>
                </a:r>
                <a14:m>
                  <m:oMath xmlns:m="http://schemas.openxmlformats.org/officeDocument/2006/math">
                    <m:r>
                      <a:rPr lang="en-US" sz="2000" i="1">
                        <a:latin typeface="Cambria Math"/>
                        <a:ea typeface="Cambria Math"/>
                      </a:rPr>
                      <m:t>𝜇</m:t>
                    </m:r>
                  </m:oMath>
                </a14:m>
                <a:r>
                  <a:rPr lang="en-US" sz="2000" dirty="0"/>
                  <a:t>=0 ; </a:t>
                </a:r>
                <a14:m>
                  <m:oMath xmlns:m="http://schemas.openxmlformats.org/officeDocument/2006/math">
                    <m:r>
                      <a:rPr lang="en-US" sz="2000" i="1">
                        <a:latin typeface="Cambria Math"/>
                        <a:ea typeface="Cambria Math"/>
                      </a:rPr>
                      <m:t>𝜎</m:t>
                    </m:r>
                  </m:oMath>
                </a14:m>
                <a:r>
                  <a:rPr lang="en-US" sz="2000" dirty="0"/>
                  <a:t>=1</a:t>
                </a:r>
              </a:p>
              <a:p>
                <a:pPr lvl="1"/>
                <a:endParaRPr lang="en-US" sz="2000" dirty="0"/>
              </a:p>
            </p:txBody>
          </p:sp>
        </mc:Choice>
        <mc:Fallback xmlns="">
          <p:sp>
            <p:nvSpPr>
              <p:cNvPr id="5" name="Content Placeholder 5"/>
              <p:cNvSpPr>
                <a:spLocks noGrp="1" noRot="1" noChangeAspect="1" noMove="1" noResize="1" noEditPoints="1" noAdjustHandles="1" noChangeArrowheads="1" noChangeShapeType="1" noTextEdit="1"/>
              </p:cNvSpPr>
              <p:nvPr>
                <p:ph idx="1"/>
              </p:nvPr>
            </p:nvSpPr>
            <p:spPr>
              <a:xfrm>
                <a:off x="273133" y="1637869"/>
                <a:ext cx="8691355" cy="4527435"/>
              </a:xfrm>
              <a:blipFill rotWithShape="0">
                <a:blip r:embed="rId3"/>
                <a:stretch>
                  <a:fillRect l="-561" t="-1078"/>
                </a:stretch>
              </a:blipFill>
            </p:spPr>
            <p:txBody>
              <a:bodyPr/>
              <a:lstStyle/>
              <a:p>
                <a:r>
                  <a:rPr lang="en-GB">
                    <a:noFill/>
                  </a:rPr>
                  <a:t> </a:t>
                </a:r>
              </a:p>
            </p:txBody>
          </p:sp>
        </mc:Fallback>
      </mc:AlternateContent>
    </p:spTree>
    <p:extLst>
      <p:ext uri="{BB962C8B-B14F-4D97-AF65-F5344CB8AC3E}">
        <p14:creationId xmlns:p14="http://schemas.microsoft.com/office/powerpoint/2010/main" val="2040343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9146-C4AC-7F4F-A5F2-C4A67D91D248}"/>
              </a:ext>
            </a:extLst>
          </p:cNvPr>
          <p:cNvSpPr>
            <a:spLocks noGrp="1"/>
          </p:cNvSpPr>
          <p:nvPr>
            <p:ph type="title"/>
          </p:nvPr>
        </p:nvSpPr>
        <p:spPr/>
        <p:txBody>
          <a:bodyPr/>
          <a:lstStyle/>
          <a:p>
            <a:r>
              <a:rPr lang="en-US" dirty="0"/>
              <a:t>Anscombe’s Quartet</a:t>
            </a:r>
          </a:p>
        </p:txBody>
      </p:sp>
      <p:sp>
        <p:nvSpPr>
          <p:cNvPr id="3" name="Footer Placeholder 2">
            <a:extLst>
              <a:ext uri="{FF2B5EF4-FFF2-40B4-BE49-F238E27FC236}">
                <a16:creationId xmlns:a16="http://schemas.microsoft.com/office/drawing/2014/main" id="{75F65FAD-0A0B-5047-BB7D-9212FC8DC7F1}"/>
              </a:ext>
            </a:extLst>
          </p:cNvPr>
          <p:cNvSpPr>
            <a:spLocks noGrp="1"/>
          </p:cNvSpPr>
          <p:nvPr>
            <p:ph type="ftr" sz="quarter" idx="11"/>
          </p:nvPr>
        </p:nvSpPr>
        <p:spPr/>
        <p:txBody>
          <a:bodyPr/>
          <a:lstStyle/>
          <a:p>
            <a:r>
              <a:rPr lang="en-US" dirty="0"/>
              <a:t>Gilad </a:t>
            </a:r>
            <a:r>
              <a:rPr lang="en-US" dirty="0" err="1"/>
              <a:t>Barkan</a:t>
            </a:r>
            <a:r>
              <a:rPr lang="en-US" dirty="0"/>
              <a:t>. 2019</a:t>
            </a:r>
          </a:p>
        </p:txBody>
      </p:sp>
      <p:pic>
        <p:nvPicPr>
          <p:cNvPr id="6" name="Content Placeholder 5">
            <a:extLst>
              <a:ext uri="{FF2B5EF4-FFF2-40B4-BE49-F238E27FC236}">
                <a16:creationId xmlns:a16="http://schemas.microsoft.com/office/drawing/2014/main" id="{38BFD47D-36C6-0A42-87F3-134EA826A56D}"/>
              </a:ext>
            </a:extLst>
          </p:cNvPr>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339752" y="2708920"/>
            <a:ext cx="4032448" cy="3456384"/>
          </a:xfrm>
        </p:spPr>
      </p:pic>
      <p:sp>
        <p:nvSpPr>
          <p:cNvPr id="7" name="Content Placeholder 5">
            <a:extLst>
              <a:ext uri="{FF2B5EF4-FFF2-40B4-BE49-F238E27FC236}">
                <a16:creationId xmlns:a16="http://schemas.microsoft.com/office/drawing/2014/main" id="{6F5018B9-44A3-2449-B64A-BAB7B934A9F5}"/>
              </a:ext>
            </a:extLst>
          </p:cNvPr>
          <p:cNvSpPr txBox="1">
            <a:spLocks/>
          </p:cNvSpPr>
          <p:nvPr/>
        </p:nvSpPr>
        <p:spPr>
          <a:xfrm>
            <a:off x="611560" y="1637869"/>
            <a:ext cx="8064896" cy="4527435"/>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800" kern="1200">
                <a:solidFill>
                  <a:schemeClr val="tx2">
                    <a:lumMod val="75000"/>
                  </a:schemeClr>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4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2">
                    <a:lumMod val="75000"/>
                  </a:schemeClr>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18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600" kern="1200">
                <a:solidFill>
                  <a:schemeClr val="tx2">
                    <a:lumMod val="75000"/>
                  </a:schemeClr>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400" dirty="0"/>
              <a:t>All datasets have same summary statistics: </a:t>
            </a:r>
          </a:p>
          <a:p>
            <a:pPr lvl="1"/>
            <a:r>
              <a:rPr lang="en-US" sz="2000" dirty="0"/>
              <a:t>mean, variance, correlation</a:t>
            </a:r>
            <a:endParaRPr lang="en-US" sz="1600" dirty="0"/>
          </a:p>
          <a:p>
            <a:pPr lvl="1"/>
            <a:endParaRPr lang="en-US" sz="2000" dirty="0"/>
          </a:p>
        </p:txBody>
      </p:sp>
    </p:spTree>
    <p:extLst>
      <p:ext uri="{BB962C8B-B14F-4D97-AF65-F5344CB8AC3E}">
        <p14:creationId xmlns:p14="http://schemas.microsoft.com/office/powerpoint/2010/main" val="16855211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Statistics in Real Life</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grpSp>
        <p:nvGrpSpPr>
          <p:cNvPr id="4" name="Group 3"/>
          <p:cNvGrpSpPr/>
          <p:nvPr/>
        </p:nvGrpSpPr>
        <p:grpSpPr>
          <a:xfrm>
            <a:off x="632139" y="1772816"/>
            <a:ext cx="7238950" cy="1584176"/>
            <a:chOff x="632139" y="1929319"/>
            <a:chExt cx="7238950" cy="1584176"/>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39" y="1929319"/>
              <a:ext cx="7238950"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168" y="2060848"/>
              <a:ext cx="1786921" cy="1008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1341" y="3501008"/>
            <a:ext cx="4332907" cy="2721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03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0E00BE-7403-0143-83C3-B9FC5CB3A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063" y="1659065"/>
            <a:ext cx="6410305" cy="4519749"/>
          </a:xfrm>
          <a:prstGeom prst="rect">
            <a:avLst/>
          </a:prstGeom>
        </p:spPr>
      </p:pic>
      <p:sp>
        <p:nvSpPr>
          <p:cNvPr id="2" name="Title 1"/>
          <p:cNvSpPr>
            <a:spLocks noGrp="1"/>
          </p:cNvSpPr>
          <p:nvPr>
            <p:ph type="title"/>
          </p:nvPr>
        </p:nvSpPr>
        <p:spPr/>
        <p:txBody>
          <a:bodyPr>
            <a:normAutofit/>
          </a:bodyPr>
          <a:lstStyle/>
          <a:p>
            <a:r>
              <a:rPr lang="en-US" sz="3200" dirty="0"/>
              <a:t>Mean Vs. Median</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5" name="Action Button: Forward or Next 4">
            <a:hlinkClick r:id="rId4" highlightClick="1"/>
          </p:cNvPr>
          <p:cNvSpPr/>
          <p:nvPr/>
        </p:nvSpPr>
        <p:spPr>
          <a:xfrm>
            <a:off x="8460432" y="6021288"/>
            <a:ext cx="432048" cy="315052"/>
          </a:xfrm>
          <a:prstGeom prst="actionButtonForwardNext">
            <a:avLst/>
          </a:prstGeom>
          <a:solidFill>
            <a:srgbClr val="CCCCFF"/>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ular Callout 5"/>
          <p:cNvSpPr/>
          <p:nvPr/>
        </p:nvSpPr>
        <p:spPr>
          <a:xfrm>
            <a:off x="4644008" y="3438820"/>
            <a:ext cx="1080120" cy="541113"/>
          </a:xfrm>
          <a:prstGeom prst="wedgeRoundRectCallout">
            <a:avLst>
              <a:gd name="adj1" fmla="val -28132"/>
              <a:gd name="adj2" fmla="val 181955"/>
              <a:gd name="adj3" fmla="val 16667"/>
            </a:avLst>
          </a:pr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2">
                    <a:lumMod val="75000"/>
                  </a:schemeClr>
                </a:solidFill>
              </a:rPr>
              <a:t>ממוצע 8,802</a:t>
            </a:r>
          </a:p>
          <a:p>
            <a:pPr algn="ctr"/>
            <a:r>
              <a:rPr lang="he-IL" sz="1400" dirty="0">
                <a:solidFill>
                  <a:schemeClr val="tx2">
                    <a:lumMod val="75000"/>
                  </a:schemeClr>
                </a:solidFill>
              </a:rPr>
              <a:t>חציון 8,802</a:t>
            </a:r>
            <a:endParaRPr lang="en-US" sz="1400" dirty="0">
              <a:solidFill>
                <a:schemeClr val="tx2">
                  <a:lumMod val="75000"/>
                </a:schemeClr>
              </a:solidFill>
            </a:endParaRPr>
          </a:p>
        </p:txBody>
      </p:sp>
      <p:cxnSp>
        <p:nvCxnSpPr>
          <p:cNvPr id="25" name="Straight Connector 24">
            <a:extLst>
              <a:ext uri="{FF2B5EF4-FFF2-40B4-BE49-F238E27FC236}">
                <a16:creationId xmlns:a16="http://schemas.microsoft.com/office/drawing/2014/main" id="{E3F290AB-CF20-8941-845F-DD4DF94F35BD}"/>
              </a:ext>
            </a:extLst>
          </p:cNvPr>
          <p:cNvCxnSpPr/>
          <p:nvPr/>
        </p:nvCxnSpPr>
        <p:spPr>
          <a:xfrm>
            <a:off x="4860032" y="4725144"/>
            <a:ext cx="0" cy="1224136"/>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B8DC8F51-E0D0-0645-A35A-FE5D5026D72E}"/>
              </a:ext>
            </a:extLst>
          </p:cNvPr>
          <p:cNvGrpSpPr/>
          <p:nvPr/>
        </p:nvGrpSpPr>
        <p:grpSpPr>
          <a:xfrm>
            <a:off x="3635896" y="4752488"/>
            <a:ext cx="3600400" cy="1268800"/>
            <a:chOff x="3779912" y="4896504"/>
            <a:chExt cx="3600400" cy="1268800"/>
          </a:xfrm>
        </p:grpSpPr>
        <p:sp>
          <p:nvSpPr>
            <p:cNvPr id="28" name="Rounded Rectangular Callout 27">
              <a:extLst>
                <a:ext uri="{FF2B5EF4-FFF2-40B4-BE49-F238E27FC236}">
                  <a16:creationId xmlns:a16="http://schemas.microsoft.com/office/drawing/2014/main" id="{D768382D-0737-7F45-AA16-3CB0B193E1CE}"/>
                </a:ext>
              </a:extLst>
            </p:cNvPr>
            <p:cNvSpPr/>
            <p:nvPr/>
          </p:nvSpPr>
          <p:spPr>
            <a:xfrm>
              <a:off x="6084168" y="5007832"/>
              <a:ext cx="1080120" cy="360040"/>
            </a:xfrm>
            <a:prstGeom prst="wedgeRoundRectCallout">
              <a:avLst>
                <a:gd name="adj1" fmla="val -73414"/>
                <a:gd name="adj2" fmla="val -41314"/>
                <a:gd name="adj3" fmla="val 16667"/>
              </a:avLst>
            </a:prstGeom>
            <a:solidFill>
              <a:schemeClr val="bg1"/>
            </a:solid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dirty="0">
                  <a:solidFill>
                    <a:schemeClr val="tx2">
                      <a:lumMod val="75000"/>
                    </a:schemeClr>
                  </a:solidFill>
                </a:rPr>
                <a:t>ממוצע  8,688</a:t>
              </a:r>
            </a:p>
          </p:txBody>
        </p:sp>
        <p:sp>
          <p:nvSpPr>
            <p:cNvPr id="29" name="Rounded Rectangular Callout 28">
              <a:extLst>
                <a:ext uri="{FF2B5EF4-FFF2-40B4-BE49-F238E27FC236}">
                  <a16:creationId xmlns:a16="http://schemas.microsoft.com/office/drawing/2014/main" id="{008FFD65-F369-F34F-BF18-0CB0C69A3DA0}"/>
                </a:ext>
              </a:extLst>
            </p:cNvPr>
            <p:cNvSpPr/>
            <p:nvPr/>
          </p:nvSpPr>
          <p:spPr>
            <a:xfrm>
              <a:off x="3779912" y="5599060"/>
              <a:ext cx="1008112" cy="259595"/>
            </a:xfrm>
            <a:prstGeom prst="wedgeRoundRectCallout">
              <a:avLst>
                <a:gd name="adj1" fmla="val 62534"/>
                <a:gd name="adj2" fmla="val -152638"/>
                <a:gd name="adj3" fmla="val 16667"/>
              </a:avLst>
            </a:prstGeom>
            <a:no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dirty="0">
                  <a:solidFill>
                    <a:schemeClr val="tx2">
                      <a:lumMod val="75000"/>
                    </a:schemeClr>
                  </a:solidFill>
                </a:rPr>
                <a:t>חציון  6,170</a:t>
              </a:r>
            </a:p>
          </p:txBody>
        </p:sp>
        <p:cxnSp>
          <p:nvCxnSpPr>
            <p:cNvPr id="30" name="Straight Connector 29">
              <a:extLst>
                <a:ext uri="{FF2B5EF4-FFF2-40B4-BE49-F238E27FC236}">
                  <a16:creationId xmlns:a16="http://schemas.microsoft.com/office/drawing/2014/main" id="{91D43A81-4805-E742-AE79-63EA5A3FAE07}"/>
                </a:ext>
              </a:extLst>
            </p:cNvPr>
            <p:cNvCxnSpPr/>
            <p:nvPr/>
          </p:nvCxnSpPr>
          <p:spPr>
            <a:xfrm>
              <a:off x="5724128" y="4896504"/>
              <a:ext cx="0" cy="99030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16A6C85-D847-EB47-AB43-D5A3A4CBAF06}"/>
                </a:ext>
              </a:extLst>
            </p:cNvPr>
            <p:cNvCxnSpPr/>
            <p:nvPr/>
          </p:nvCxnSpPr>
          <p:spPr>
            <a:xfrm>
              <a:off x="4860032" y="5446139"/>
              <a:ext cx="86409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32" name="Rounded Rectangular Callout 31">
              <a:extLst>
                <a:ext uri="{FF2B5EF4-FFF2-40B4-BE49-F238E27FC236}">
                  <a16:creationId xmlns:a16="http://schemas.microsoft.com/office/drawing/2014/main" id="{669B26E6-0993-2B41-9AA5-F36BDEC0F576}"/>
                </a:ext>
              </a:extLst>
            </p:cNvPr>
            <p:cNvSpPr/>
            <p:nvPr/>
          </p:nvSpPr>
          <p:spPr>
            <a:xfrm>
              <a:off x="6123103" y="5580336"/>
              <a:ext cx="1257209" cy="584968"/>
            </a:xfrm>
            <a:prstGeom prst="wedgeRoundRectCallout">
              <a:avLst>
                <a:gd name="adj1" fmla="val -98228"/>
                <a:gd name="adj2" fmla="val -58829"/>
                <a:gd name="adj3" fmla="val 16667"/>
              </a:avLst>
            </a:prstGeom>
            <a:solidFill>
              <a:schemeClr val="bg1"/>
            </a:solid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1200" dirty="0">
                  <a:solidFill>
                    <a:schemeClr val="tx2">
                      <a:lumMod val="75000"/>
                    </a:schemeClr>
                  </a:solidFill>
                </a:rPr>
                <a:t>השכר הממוצע </a:t>
              </a:r>
              <a:endParaRPr lang="en-US" sz="1200" dirty="0">
                <a:solidFill>
                  <a:schemeClr val="tx2">
                    <a:lumMod val="75000"/>
                  </a:schemeClr>
                </a:solidFill>
              </a:endParaRPr>
            </a:p>
            <a:p>
              <a:pPr algn="ctr" rtl="1"/>
              <a:r>
                <a:rPr lang="he-IL" sz="1200" dirty="0">
                  <a:solidFill>
                    <a:schemeClr val="tx2">
                      <a:lumMod val="75000"/>
                    </a:schemeClr>
                  </a:solidFill>
                </a:rPr>
                <a:t>גדול מהחציון </a:t>
              </a:r>
              <a:endParaRPr lang="en-US" sz="1200" dirty="0">
                <a:solidFill>
                  <a:schemeClr val="tx2">
                    <a:lumMod val="75000"/>
                  </a:schemeClr>
                </a:solidFill>
              </a:endParaRPr>
            </a:p>
            <a:p>
              <a:pPr algn="ctr" rtl="1"/>
              <a:r>
                <a:rPr lang="he-IL" sz="1200" dirty="0">
                  <a:solidFill>
                    <a:schemeClr val="tx2">
                      <a:lumMod val="75000"/>
                    </a:schemeClr>
                  </a:solidFill>
                </a:rPr>
                <a:t>ב - 40%!!</a:t>
              </a:r>
            </a:p>
          </p:txBody>
        </p:sp>
      </p:grpSp>
      <p:cxnSp>
        <p:nvCxnSpPr>
          <p:cNvPr id="33" name="Straight Connector 16">
            <a:extLst>
              <a:ext uri="{FF2B5EF4-FFF2-40B4-BE49-F238E27FC236}">
                <a16:creationId xmlns:a16="http://schemas.microsoft.com/office/drawing/2014/main" id="{AF95F2CF-8608-004D-B3D5-B79DB9C1354B}"/>
              </a:ext>
            </a:extLst>
          </p:cNvPr>
          <p:cNvCxnSpPr/>
          <p:nvPr/>
        </p:nvCxnSpPr>
        <p:spPr>
          <a:xfrm>
            <a:off x="4860032" y="4941168"/>
            <a:ext cx="0" cy="862551"/>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34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down)">
                                      <p:cBhvr>
                                        <p:cTn id="15" dur="500"/>
                                        <p:tgtEl>
                                          <p:spTgt spid="33"/>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E0E00BE-7403-0143-83C3-B9FC5CB3A7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4063" y="1659065"/>
            <a:ext cx="6410305" cy="4519749"/>
          </a:xfrm>
          <a:prstGeom prst="rect">
            <a:avLst/>
          </a:prstGeom>
        </p:spPr>
      </p:pic>
      <p:sp>
        <p:nvSpPr>
          <p:cNvPr id="2" name="Title 1"/>
          <p:cNvSpPr>
            <a:spLocks noGrp="1"/>
          </p:cNvSpPr>
          <p:nvPr>
            <p:ph type="title"/>
          </p:nvPr>
        </p:nvSpPr>
        <p:spPr/>
        <p:txBody>
          <a:bodyPr>
            <a:normAutofit/>
          </a:bodyPr>
          <a:lstStyle/>
          <a:p>
            <a:r>
              <a:rPr lang="en-US" sz="3200" dirty="0"/>
              <a:t>Mean Vs. Median</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5" name="Action Button: Forward or Next 4">
            <a:hlinkClick r:id="rId4" highlightClick="1"/>
          </p:cNvPr>
          <p:cNvSpPr/>
          <p:nvPr/>
        </p:nvSpPr>
        <p:spPr>
          <a:xfrm>
            <a:off x="8460432" y="6021288"/>
            <a:ext cx="432048" cy="315052"/>
          </a:xfrm>
          <a:prstGeom prst="actionButtonForwardNext">
            <a:avLst/>
          </a:prstGeom>
          <a:solidFill>
            <a:srgbClr val="CCCCFF"/>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3">
            <a:extLst>
              <a:ext uri="{FF2B5EF4-FFF2-40B4-BE49-F238E27FC236}">
                <a16:creationId xmlns:a16="http://schemas.microsoft.com/office/drawing/2014/main" id="{F0DAC71D-770D-DF45-B8D3-05A8673924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9" y="1052736"/>
            <a:ext cx="4293082" cy="28432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644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Mean Vs. Median</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5" name="Action Button: Forward or Next 4">
            <a:hlinkClick r:id="rId3" highlightClick="1"/>
          </p:cNvPr>
          <p:cNvSpPr/>
          <p:nvPr/>
        </p:nvSpPr>
        <p:spPr>
          <a:xfrm>
            <a:off x="8460432" y="6021288"/>
            <a:ext cx="432048" cy="315052"/>
          </a:xfrm>
          <a:prstGeom prst="actionButtonForwardNext">
            <a:avLst/>
          </a:prstGeom>
          <a:solidFill>
            <a:srgbClr val="CCCCFF"/>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BF50C00-EC51-5B43-AD6E-F205DD8B7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1700808"/>
            <a:ext cx="6527459" cy="4560241"/>
          </a:xfrm>
          <a:prstGeom prst="rect">
            <a:avLst/>
          </a:prstGeom>
        </p:spPr>
      </p:pic>
      <p:sp>
        <p:nvSpPr>
          <p:cNvPr id="8" name="TextBox 7">
            <a:extLst>
              <a:ext uri="{FF2B5EF4-FFF2-40B4-BE49-F238E27FC236}">
                <a16:creationId xmlns:a16="http://schemas.microsoft.com/office/drawing/2014/main" id="{9515F32B-F462-594D-BEF1-876FF89DE191}"/>
              </a:ext>
            </a:extLst>
          </p:cNvPr>
          <p:cNvSpPr txBox="1"/>
          <p:nvPr/>
        </p:nvSpPr>
        <p:spPr>
          <a:xfrm>
            <a:off x="2627784" y="2996952"/>
            <a:ext cx="3312368" cy="646331"/>
          </a:xfrm>
          <a:prstGeom prst="rect">
            <a:avLst/>
          </a:prstGeom>
          <a:solidFill>
            <a:schemeClr val="bg1"/>
          </a:solidFill>
          <a:ln>
            <a:solidFill>
              <a:srgbClr val="7030A0"/>
            </a:solidFill>
          </a:ln>
        </p:spPr>
        <p:txBody>
          <a:bodyPr wrap="square" rtlCol="0">
            <a:spAutoFit/>
          </a:bodyPr>
          <a:lstStyle/>
          <a:p>
            <a:pPr marL="0" algn="ctr" defTabSz="914400" rtl="1" eaLnBrk="1" latinLnBrk="0" hangingPunct="1"/>
            <a:r>
              <a:rPr lang="he-IL" dirty="0"/>
              <a:t>בעוד ששכר מעמד הביניים גדל ב-13%</a:t>
            </a:r>
          </a:p>
          <a:p>
            <a:pPr marL="0" algn="ctr" defTabSz="914400" rtl="1" eaLnBrk="1" latinLnBrk="0" hangingPunct="1"/>
            <a:r>
              <a:rPr lang="he-IL" dirty="0"/>
              <a:t>שכר העשירון העליון גדל ב...28%</a:t>
            </a:r>
            <a:endParaRPr lang="en-US" dirty="0"/>
          </a:p>
        </p:txBody>
      </p:sp>
      <p:grpSp>
        <p:nvGrpSpPr>
          <p:cNvPr id="39" name="Group 38">
            <a:extLst>
              <a:ext uri="{FF2B5EF4-FFF2-40B4-BE49-F238E27FC236}">
                <a16:creationId xmlns:a16="http://schemas.microsoft.com/office/drawing/2014/main" id="{3BEBD528-E010-B849-9F2B-D046CF90B463}"/>
              </a:ext>
            </a:extLst>
          </p:cNvPr>
          <p:cNvGrpSpPr/>
          <p:nvPr/>
        </p:nvGrpSpPr>
        <p:grpSpPr>
          <a:xfrm>
            <a:off x="3676701" y="4581128"/>
            <a:ext cx="4110199" cy="1499460"/>
            <a:chOff x="3096116" y="4896504"/>
            <a:chExt cx="4110199" cy="1499460"/>
          </a:xfrm>
        </p:grpSpPr>
        <p:sp>
          <p:nvSpPr>
            <p:cNvPr id="40" name="Rounded Rectangular Callout 39">
              <a:extLst>
                <a:ext uri="{FF2B5EF4-FFF2-40B4-BE49-F238E27FC236}">
                  <a16:creationId xmlns:a16="http://schemas.microsoft.com/office/drawing/2014/main" id="{E3250E21-7DF9-2F41-B0F4-4D35546832D3}"/>
                </a:ext>
              </a:extLst>
            </p:cNvPr>
            <p:cNvSpPr/>
            <p:nvPr/>
          </p:nvSpPr>
          <p:spPr>
            <a:xfrm>
              <a:off x="6126195" y="5043688"/>
              <a:ext cx="1080120" cy="360040"/>
            </a:xfrm>
            <a:prstGeom prst="wedgeRoundRectCallout">
              <a:avLst>
                <a:gd name="adj1" fmla="val -73414"/>
                <a:gd name="adj2" fmla="val -41314"/>
                <a:gd name="adj3" fmla="val 16667"/>
              </a:avLst>
            </a:prstGeom>
            <a:solidFill>
              <a:schemeClr val="bg1"/>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dirty="0">
                  <a:solidFill>
                    <a:schemeClr val="tx2">
                      <a:lumMod val="75000"/>
                    </a:schemeClr>
                  </a:solidFill>
                </a:rPr>
                <a:t>ממוצע  10,808</a:t>
              </a:r>
            </a:p>
          </p:txBody>
        </p:sp>
        <p:sp>
          <p:nvSpPr>
            <p:cNvPr id="41" name="Rounded Rectangular Callout 40">
              <a:extLst>
                <a:ext uri="{FF2B5EF4-FFF2-40B4-BE49-F238E27FC236}">
                  <a16:creationId xmlns:a16="http://schemas.microsoft.com/office/drawing/2014/main" id="{1584A6C8-03CC-3448-BD4C-9B2B93C8CD5B}"/>
                </a:ext>
              </a:extLst>
            </p:cNvPr>
            <p:cNvSpPr/>
            <p:nvPr/>
          </p:nvSpPr>
          <p:spPr>
            <a:xfrm>
              <a:off x="3096116" y="6136369"/>
              <a:ext cx="1008112" cy="259595"/>
            </a:xfrm>
            <a:prstGeom prst="wedgeRoundRectCallout">
              <a:avLst>
                <a:gd name="adj1" fmla="val 53704"/>
                <a:gd name="adj2" fmla="val -230568"/>
                <a:gd name="adj3" fmla="val 16667"/>
              </a:avLst>
            </a:prstGeom>
            <a:solidFill>
              <a:schemeClr val="bg1"/>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dirty="0">
                  <a:solidFill>
                    <a:schemeClr val="tx2">
                      <a:lumMod val="75000"/>
                    </a:schemeClr>
                  </a:solidFill>
                </a:rPr>
                <a:t>חציון  7,452</a:t>
              </a:r>
            </a:p>
          </p:txBody>
        </p:sp>
        <p:cxnSp>
          <p:nvCxnSpPr>
            <p:cNvPr id="42" name="Straight Connector 41">
              <a:extLst>
                <a:ext uri="{FF2B5EF4-FFF2-40B4-BE49-F238E27FC236}">
                  <a16:creationId xmlns:a16="http://schemas.microsoft.com/office/drawing/2014/main" id="{83471774-6B61-5D49-8CC8-876C74DBDEBD}"/>
                </a:ext>
              </a:extLst>
            </p:cNvPr>
            <p:cNvCxnSpPr>
              <a:cxnSpLocks/>
            </p:cNvCxnSpPr>
            <p:nvPr/>
          </p:nvCxnSpPr>
          <p:spPr>
            <a:xfrm>
              <a:off x="5724128" y="4896504"/>
              <a:ext cx="0" cy="108012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CD8F00B-1513-0049-92E5-1846191BD2F3}"/>
                </a:ext>
              </a:extLst>
            </p:cNvPr>
            <p:cNvCxnSpPr/>
            <p:nvPr/>
          </p:nvCxnSpPr>
          <p:spPr>
            <a:xfrm>
              <a:off x="4860032" y="5446139"/>
              <a:ext cx="864096" cy="0"/>
            </a:xfrm>
            <a:prstGeom prst="straightConnector1">
              <a:avLst/>
            </a:prstGeom>
            <a:ln>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Rounded Rectangular Callout 43">
              <a:extLst>
                <a:ext uri="{FF2B5EF4-FFF2-40B4-BE49-F238E27FC236}">
                  <a16:creationId xmlns:a16="http://schemas.microsoft.com/office/drawing/2014/main" id="{284A0A70-C395-9743-9AD8-43BB21FA7DC6}"/>
                </a:ext>
              </a:extLst>
            </p:cNvPr>
            <p:cNvSpPr/>
            <p:nvPr/>
          </p:nvSpPr>
          <p:spPr>
            <a:xfrm>
              <a:off x="5908721" y="5688592"/>
              <a:ext cx="1257209" cy="584968"/>
            </a:xfrm>
            <a:prstGeom prst="wedgeRoundRectCallout">
              <a:avLst>
                <a:gd name="adj1" fmla="val -98228"/>
                <a:gd name="adj2" fmla="val -58829"/>
                <a:gd name="adj3" fmla="val 16667"/>
              </a:avLst>
            </a:prstGeom>
            <a:solidFill>
              <a:schemeClr val="bg1"/>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1200" dirty="0">
                  <a:solidFill>
                    <a:schemeClr val="tx2">
                      <a:lumMod val="75000"/>
                    </a:schemeClr>
                  </a:solidFill>
                </a:rPr>
                <a:t>השכר הממוצע </a:t>
              </a:r>
              <a:endParaRPr lang="en-US" sz="1200" dirty="0">
                <a:solidFill>
                  <a:schemeClr val="tx2">
                    <a:lumMod val="75000"/>
                  </a:schemeClr>
                </a:solidFill>
              </a:endParaRPr>
            </a:p>
            <a:p>
              <a:pPr algn="ctr" rtl="1"/>
              <a:r>
                <a:rPr lang="he-IL" sz="1200" dirty="0">
                  <a:solidFill>
                    <a:schemeClr val="tx2">
                      <a:lumMod val="75000"/>
                    </a:schemeClr>
                  </a:solidFill>
                </a:rPr>
                <a:t>גדול מהחציון </a:t>
              </a:r>
              <a:endParaRPr lang="en-US" sz="1200" dirty="0">
                <a:solidFill>
                  <a:schemeClr val="tx2">
                    <a:lumMod val="75000"/>
                  </a:schemeClr>
                </a:solidFill>
              </a:endParaRPr>
            </a:p>
            <a:p>
              <a:pPr algn="ctr" rtl="1"/>
              <a:r>
                <a:rPr lang="he-IL" sz="1200" dirty="0">
                  <a:solidFill>
                    <a:schemeClr val="tx2">
                      <a:lumMod val="75000"/>
                    </a:schemeClr>
                  </a:solidFill>
                </a:rPr>
                <a:t>ב - </a:t>
              </a:r>
              <a:r>
                <a:rPr lang="he-IL" sz="1200" b="1" dirty="0">
                  <a:solidFill>
                    <a:srgbClr val="7030A0"/>
                  </a:solidFill>
                </a:rPr>
                <a:t>45</a:t>
              </a:r>
              <a:r>
                <a:rPr lang="he-IL" sz="1200" dirty="0">
                  <a:solidFill>
                    <a:schemeClr val="tx2">
                      <a:lumMod val="75000"/>
                    </a:schemeClr>
                  </a:solidFill>
                </a:rPr>
                <a:t>%!!</a:t>
              </a:r>
            </a:p>
          </p:txBody>
        </p:sp>
      </p:grpSp>
      <p:cxnSp>
        <p:nvCxnSpPr>
          <p:cNvPr id="45" name="Straight Connector 44">
            <a:extLst>
              <a:ext uri="{FF2B5EF4-FFF2-40B4-BE49-F238E27FC236}">
                <a16:creationId xmlns:a16="http://schemas.microsoft.com/office/drawing/2014/main" id="{72C7AE54-561C-D443-AA1D-923159D295E3}"/>
              </a:ext>
            </a:extLst>
          </p:cNvPr>
          <p:cNvCxnSpPr>
            <a:cxnSpLocks/>
          </p:cNvCxnSpPr>
          <p:nvPr/>
        </p:nvCxnSpPr>
        <p:spPr>
          <a:xfrm>
            <a:off x="4860032" y="4917583"/>
            <a:ext cx="0" cy="747424"/>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9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down)">
                                      <p:cBhvr>
                                        <p:cTn id="7" dur="500"/>
                                        <p:tgtEl>
                                          <p:spTgt spid="4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accent4"/>
                </a:solidFill>
              </a:rPr>
              <a:t>Data Science Life Cycle</a:t>
            </a:r>
          </a:p>
        </p:txBody>
      </p:sp>
      <p:graphicFrame>
        <p:nvGraphicFramePr>
          <p:cNvPr id="18" name="Diagram 17"/>
          <p:cNvGraphicFramePr/>
          <p:nvPr>
            <p:extLst>
              <p:ext uri="{D42A27DB-BD31-4B8C-83A1-F6EECF244321}">
                <p14:modId xmlns:p14="http://schemas.microsoft.com/office/powerpoint/2010/main" val="2395330095"/>
              </p:ext>
            </p:extLst>
          </p:nvPr>
        </p:nvGraphicFramePr>
        <p:xfrm>
          <a:off x="755576" y="1412776"/>
          <a:ext cx="7632848" cy="4884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p:cNvGrpSpPr/>
          <p:nvPr/>
        </p:nvGrpSpPr>
        <p:grpSpPr>
          <a:xfrm>
            <a:off x="3707904" y="1372706"/>
            <a:ext cx="4752528" cy="5224646"/>
            <a:chOff x="3491880" y="72008"/>
            <a:chExt cx="5112568" cy="6669360"/>
          </a:xfrm>
        </p:grpSpPr>
        <p:sp>
          <p:nvSpPr>
            <p:cNvPr id="19" name="Rounded Rectangle 18"/>
            <p:cNvSpPr/>
            <p:nvPr/>
          </p:nvSpPr>
          <p:spPr>
            <a:xfrm>
              <a:off x="3491880" y="72008"/>
              <a:ext cx="5112568" cy="6669360"/>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280553" y="215078"/>
              <a:ext cx="1919739" cy="510748"/>
            </a:xfrm>
            <a:prstGeom prst="rect">
              <a:avLst/>
            </a:prstGeom>
            <a:noFill/>
          </p:spPr>
          <p:txBody>
            <a:bodyPr wrap="square" rtlCol="0">
              <a:spAutoFit/>
            </a:bodyPr>
            <a:lstStyle/>
            <a:p>
              <a:pPr algn="ctr"/>
              <a:r>
                <a:rPr lang="en-US" sz="2000" dirty="0">
                  <a:solidFill>
                    <a:schemeClr val="accent4">
                      <a:lumMod val="75000"/>
                    </a:schemeClr>
                  </a:solidFill>
                </a:rPr>
                <a:t>Offline @ Lab</a:t>
              </a:r>
            </a:p>
          </p:txBody>
        </p:sp>
      </p:grpSp>
      <p:grpSp>
        <p:nvGrpSpPr>
          <p:cNvPr id="5" name="Group 4"/>
          <p:cNvGrpSpPr/>
          <p:nvPr/>
        </p:nvGrpSpPr>
        <p:grpSpPr>
          <a:xfrm>
            <a:off x="1754397" y="1372706"/>
            <a:ext cx="1953507" cy="5224646"/>
            <a:chOff x="1754397" y="1372706"/>
            <a:chExt cx="1953507" cy="5224646"/>
          </a:xfrm>
        </p:grpSpPr>
        <p:sp>
          <p:nvSpPr>
            <p:cNvPr id="21" name="Rounded Rectangle 20"/>
            <p:cNvSpPr/>
            <p:nvPr/>
          </p:nvSpPr>
          <p:spPr>
            <a:xfrm>
              <a:off x="1754397" y="1372706"/>
              <a:ext cx="1881499" cy="5224646"/>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763688" y="1518721"/>
              <a:ext cx="1944216" cy="707886"/>
            </a:xfrm>
            <a:prstGeom prst="rect">
              <a:avLst/>
            </a:prstGeom>
            <a:noFill/>
          </p:spPr>
          <p:txBody>
            <a:bodyPr wrap="square" rtlCol="0">
              <a:spAutoFit/>
            </a:bodyPr>
            <a:lstStyle/>
            <a:p>
              <a:pPr algn="ctr"/>
              <a:r>
                <a:rPr lang="en-US" sz="2000" dirty="0">
                  <a:solidFill>
                    <a:schemeClr val="accent4">
                      <a:lumMod val="75000"/>
                    </a:schemeClr>
                  </a:solidFill>
                </a:rPr>
                <a:t>Online @ Production</a:t>
              </a:r>
            </a:p>
          </p:txBody>
        </p:sp>
      </p:grpSp>
      <p:sp>
        <p:nvSpPr>
          <p:cNvPr id="4" name="Oval 3"/>
          <p:cNvSpPr/>
          <p:nvPr/>
        </p:nvSpPr>
        <p:spPr>
          <a:xfrm>
            <a:off x="3779912" y="2996952"/>
            <a:ext cx="1584176" cy="151216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Goal</a:t>
            </a:r>
          </a:p>
        </p:txBody>
      </p:sp>
      <p:sp>
        <p:nvSpPr>
          <p:cNvPr id="6" name="מציין מיקום של כותרת תחתונה 5"/>
          <p:cNvSpPr>
            <a:spLocks noGrp="1"/>
          </p:cNvSpPr>
          <p:nvPr>
            <p:ph type="ftr" sz="quarter" idx="11"/>
          </p:nvPr>
        </p:nvSpPr>
        <p:spPr/>
        <p:txBody>
          <a:bodyPr/>
          <a:lstStyle/>
          <a:p>
            <a:r>
              <a:rPr lang="en-US" dirty="0"/>
              <a:t>Gilad </a:t>
            </a:r>
            <a:r>
              <a:rPr lang="en-US" dirty="0" err="1"/>
              <a:t>Barkan</a:t>
            </a:r>
            <a:r>
              <a:rPr lang="en-US" dirty="0"/>
              <a:t>. 2019</a:t>
            </a:r>
          </a:p>
        </p:txBody>
      </p:sp>
    </p:spTree>
    <p:extLst>
      <p:ext uri="{BB962C8B-B14F-4D97-AF65-F5344CB8AC3E}">
        <p14:creationId xmlns:p14="http://schemas.microsoft.com/office/powerpoint/2010/main" val="4134642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Gini</a:t>
            </a:r>
            <a:r>
              <a:rPr lang="en-US" dirty="0"/>
              <a:t> Index</a:t>
            </a:r>
            <a:endParaRPr lang="en-GB" dirty="0"/>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251520" y="6002259"/>
            <a:ext cx="8503920" cy="581816"/>
          </a:xfrm>
        </p:spPr>
        <p:txBody>
          <a:bodyPr>
            <a:normAutofit/>
          </a:bodyPr>
          <a:lstStyle/>
          <a:p>
            <a:pPr marL="0" indent="0">
              <a:buNone/>
            </a:pPr>
            <a:r>
              <a:rPr lang="en-US" sz="1400" dirty="0">
                <a:hlinkClick r:id="rId2"/>
              </a:rPr>
              <a:t>Wikipedia</a:t>
            </a:r>
            <a:endParaRPr lang="en-GB" sz="1400" dirty="0"/>
          </a:p>
        </p:txBody>
      </p:sp>
      <p:pic>
        <p:nvPicPr>
          <p:cNvPr id="5" name="Picture 4"/>
          <p:cNvPicPr>
            <a:picLocks noChangeAspect="1"/>
          </p:cNvPicPr>
          <p:nvPr/>
        </p:nvPicPr>
        <p:blipFill>
          <a:blip r:embed="rId3"/>
          <a:stretch>
            <a:fillRect/>
          </a:stretch>
        </p:blipFill>
        <p:spPr>
          <a:xfrm>
            <a:off x="543040" y="1685256"/>
            <a:ext cx="7920880" cy="4135423"/>
          </a:xfrm>
          <a:prstGeom prst="rect">
            <a:avLst/>
          </a:prstGeom>
        </p:spPr>
      </p:pic>
    </p:spTree>
    <p:extLst>
      <p:ext uri="{BB962C8B-B14F-4D97-AF65-F5344CB8AC3E}">
        <p14:creationId xmlns:p14="http://schemas.microsoft.com/office/powerpoint/2010/main" val="39993362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Mean Vs. Median</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5" name="Action Button: Forward or Next 4">
            <a:hlinkClick r:id="rId3" highlightClick="1"/>
          </p:cNvPr>
          <p:cNvSpPr/>
          <p:nvPr/>
        </p:nvSpPr>
        <p:spPr>
          <a:xfrm>
            <a:off x="8460432" y="6021288"/>
            <a:ext cx="432048" cy="315052"/>
          </a:xfrm>
          <a:prstGeom prst="actionButtonForwardNext">
            <a:avLst/>
          </a:prstGeom>
          <a:solidFill>
            <a:srgbClr val="CCCCFF"/>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1620" y="1410667"/>
            <a:ext cx="6840760" cy="49706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835696" y="2455071"/>
            <a:ext cx="1440160" cy="3456384"/>
          </a:xfrm>
          <a:prstGeom prst="rect">
            <a:avLst/>
          </a:prstGeom>
          <a:solidFill>
            <a:schemeClr val="tx2">
              <a:lumMod val="20000"/>
              <a:lumOff val="80000"/>
              <a:alpha val="48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he-IL" dirty="0">
                <a:solidFill>
                  <a:schemeClr val="tx2">
                    <a:lumMod val="75000"/>
                  </a:schemeClr>
                </a:solidFill>
              </a:rPr>
              <a:t>רביעון 1</a:t>
            </a:r>
            <a:endParaRPr lang="en-US" dirty="0">
              <a:solidFill>
                <a:schemeClr val="tx2">
                  <a:lumMod val="75000"/>
                </a:schemeClr>
              </a:solidFill>
            </a:endParaRPr>
          </a:p>
          <a:p>
            <a:pPr algn="ctr"/>
            <a:r>
              <a:rPr lang="en-US" dirty="0">
                <a:solidFill>
                  <a:schemeClr val="tx2">
                    <a:lumMod val="75000"/>
                  </a:schemeClr>
                </a:solidFill>
              </a:rPr>
              <a:t>1</a:t>
            </a:r>
            <a:r>
              <a:rPr lang="en-US" baseline="30000" dirty="0">
                <a:solidFill>
                  <a:schemeClr val="tx2">
                    <a:lumMod val="75000"/>
                  </a:schemeClr>
                </a:solidFill>
              </a:rPr>
              <a:t>st</a:t>
            </a:r>
            <a:r>
              <a:rPr lang="en-US" dirty="0">
                <a:solidFill>
                  <a:schemeClr val="tx2">
                    <a:lumMod val="75000"/>
                  </a:schemeClr>
                </a:solidFill>
              </a:rPr>
              <a:t> quartile</a:t>
            </a:r>
          </a:p>
        </p:txBody>
      </p:sp>
      <p:sp>
        <p:nvSpPr>
          <p:cNvPr id="14" name="Rectangle 13"/>
          <p:cNvSpPr/>
          <p:nvPr/>
        </p:nvSpPr>
        <p:spPr>
          <a:xfrm>
            <a:off x="3275856" y="2455071"/>
            <a:ext cx="1440160" cy="3456384"/>
          </a:xfrm>
          <a:prstGeom prst="rect">
            <a:avLst/>
          </a:prstGeom>
          <a:solidFill>
            <a:schemeClr val="tx2">
              <a:lumMod val="20000"/>
              <a:lumOff val="80000"/>
              <a:alpha val="48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he-IL" dirty="0">
                <a:solidFill>
                  <a:schemeClr val="tx2">
                    <a:lumMod val="75000"/>
                  </a:schemeClr>
                </a:solidFill>
              </a:rPr>
              <a:t>רביעון 2</a:t>
            </a:r>
            <a:endParaRPr lang="en-US" dirty="0">
              <a:solidFill>
                <a:schemeClr val="tx2">
                  <a:lumMod val="75000"/>
                </a:schemeClr>
              </a:solidFill>
            </a:endParaRPr>
          </a:p>
          <a:p>
            <a:pPr algn="ctr"/>
            <a:r>
              <a:rPr lang="he-IL" dirty="0">
                <a:solidFill>
                  <a:schemeClr val="tx2">
                    <a:lumMod val="75000"/>
                  </a:schemeClr>
                </a:solidFill>
              </a:rPr>
              <a:t>2</a:t>
            </a:r>
            <a:r>
              <a:rPr lang="en-US" baseline="30000" dirty="0" err="1">
                <a:solidFill>
                  <a:schemeClr val="tx2">
                    <a:lumMod val="75000"/>
                  </a:schemeClr>
                </a:solidFill>
              </a:rPr>
              <a:t>nd</a:t>
            </a:r>
            <a:r>
              <a:rPr lang="en-US" dirty="0">
                <a:solidFill>
                  <a:schemeClr val="tx2">
                    <a:lumMod val="75000"/>
                  </a:schemeClr>
                </a:solidFill>
              </a:rPr>
              <a:t> quartile</a:t>
            </a:r>
          </a:p>
        </p:txBody>
      </p:sp>
      <p:sp>
        <p:nvSpPr>
          <p:cNvPr id="15" name="Rectangle 14"/>
          <p:cNvSpPr/>
          <p:nvPr/>
        </p:nvSpPr>
        <p:spPr>
          <a:xfrm>
            <a:off x="4716016" y="2455071"/>
            <a:ext cx="1440160" cy="3456384"/>
          </a:xfrm>
          <a:prstGeom prst="rect">
            <a:avLst/>
          </a:prstGeom>
          <a:solidFill>
            <a:schemeClr val="tx2">
              <a:lumMod val="20000"/>
              <a:lumOff val="80000"/>
              <a:alpha val="48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he-IL" dirty="0">
                <a:solidFill>
                  <a:schemeClr val="tx2">
                    <a:lumMod val="75000"/>
                  </a:schemeClr>
                </a:solidFill>
              </a:rPr>
              <a:t>רביעון 3</a:t>
            </a:r>
            <a:endParaRPr lang="en-US" dirty="0">
              <a:solidFill>
                <a:schemeClr val="tx2">
                  <a:lumMod val="75000"/>
                </a:schemeClr>
              </a:solidFill>
            </a:endParaRPr>
          </a:p>
          <a:p>
            <a:pPr algn="ctr"/>
            <a:r>
              <a:rPr lang="en-US" dirty="0">
                <a:solidFill>
                  <a:schemeClr val="tx2">
                    <a:lumMod val="75000"/>
                  </a:schemeClr>
                </a:solidFill>
              </a:rPr>
              <a:t>3</a:t>
            </a:r>
            <a:r>
              <a:rPr lang="en-US" baseline="30000" dirty="0">
                <a:solidFill>
                  <a:schemeClr val="tx2">
                    <a:lumMod val="75000"/>
                  </a:schemeClr>
                </a:solidFill>
              </a:rPr>
              <a:t>rd</a:t>
            </a:r>
            <a:r>
              <a:rPr lang="en-US" dirty="0">
                <a:solidFill>
                  <a:schemeClr val="tx2">
                    <a:lumMod val="75000"/>
                  </a:schemeClr>
                </a:solidFill>
              </a:rPr>
              <a:t> quartile</a:t>
            </a:r>
          </a:p>
        </p:txBody>
      </p:sp>
      <p:sp>
        <p:nvSpPr>
          <p:cNvPr id="16" name="Rectangle 15"/>
          <p:cNvSpPr/>
          <p:nvPr/>
        </p:nvSpPr>
        <p:spPr>
          <a:xfrm>
            <a:off x="6153533" y="2455071"/>
            <a:ext cx="1440160" cy="3456384"/>
          </a:xfrm>
          <a:prstGeom prst="rect">
            <a:avLst/>
          </a:prstGeom>
          <a:solidFill>
            <a:schemeClr val="tx2">
              <a:lumMod val="20000"/>
              <a:lumOff val="80000"/>
              <a:alpha val="48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he-IL" dirty="0">
                <a:solidFill>
                  <a:schemeClr val="tx2">
                    <a:lumMod val="75000"/>
                  </a:schemeClr>
                </a:solidFill>
              </a:rPr>
              <a:t>רביעון 4</a:t>
            </a:r>
            <a:endParaRPr lang="en-US" dirty="0">
              <a:solidFill>
                <a:schemeClr val="tx2">
                  <a:lumMod val="75000"/>
                </a:schemeClr>
              </a:solidFill>
            </a:endParaRPr>
          </a:p>
          <a:p>
            <a:pPr algn="ctr"/>
            <a:r>
              <a:rPr lang="en-US" dirty="0">
                <a:solidFill>
                  <a:schemeClr val="tx2">
                    <a:lumMod val="75000"/>
                  </a:schemeClr>
                </a:solidFill>
              </a:rPr>
              <a:t>4</a:t>
            </a:r>
            <a:r>
              <a:rPr lang="en-US" baseline="30000" dirty="0">
                <a:solidFill>
                  <a:schemeClr val="tx2">
                    <a:lumMod val="75000"/>
                  </a:schemeClr>
                </a:solidFill>
              </a:rPr>
              <a:t>th</a:t>
            </a:r>
            <a:r>
              <a:rPr lang="en-US" dirty="0">
                <a:solidFill>
                  <a:schemeClr val="tx2">
                    <a:lumMod val="75000"/>
                  </a:schemeClr>
                </a:solidFill>
              </a:rPr>
              <a:t> quartile</a:t>
            </a:r>
          </a:p>
        </p:txBody>
      </p:sp>
      <p:sp>
        <p:nvSpPr>
          <p:cNvPr id="6" name="Rounded Rectangular Callout 5"/>
          <p:cNvSpPr/>
          <p:nvPr/>
        </p:nvSpPr>
        <p:spPr>
          <a:xfrm>
            <a:off x="4644008" y="3438820"/>
            <a:ext cx="1080120" cy="541113"/>
          </a:xfrm>
          <a:prstGeom prst="wedgeRoundRectCallout">
            <a:avLst>
              <a:gd name="adj1" fmla="val -28132"/>
              <a:gd name="adj2" fmla="val 181955"/>
              <a:gd name="adj3" fmla="val 16667"/>
            </a:avLst>
          </a:prstGeom>
          <a:noFill/>
          <a:ln w="1905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400" dirty="0">
                <a:solidFill>
                  <a:schemeClr val="tx2">
                    <a:lumMod val="75000"/>
                  </a:schemeClr>
                </a:solidFill>
              </a:rPr>
              <a:t>ממוצע 8,802</a:t>
            </a:r>
          </a:p>
          <a:p>
            <a:pPr algn="ctr"/>
            <a:r>
              <a:rPr lang="he-IL" sz="1400" dirty="0">
                <a:solidFill>
                  <a:schemeClr val="tx2">
                    <a:lumMod val="75000"/>
                  </a:schemeClr>
                </a:solidFill>
              </a:rPr>
              <a:t>חציון 8,802</a:t>
            </a:r>
            <a:endParaRPr lang="en-US" sz="1400" dirty="0">
              <a:solidFill>
                <a:schemeClr val="tx2">
                  <a:lumMod val="75000"/>
                </a:schemeClr>
              </a:solidFill>
            </a:endParaRPr>
          </a:p>
        </p:txBody>
      </p:sp>
      <p:cxnSp>
        <p:nvCxnSpPr>
          <p:cNvPr id="8" name="Straight Connector 7"/>
          <p:cNvCxnSpPr/>
          <p:nvPr/>
        </p:nvCxnSpPr>
        <p:spPr>
          <a:xfrm>
            <a:off x="4860032" y="4806972"/>
            <a:ext cx="0" cy="1224136"/>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3779912" y="4896504"/>
            <a:ext cx="3528391" cy="1124783"/>
            <a:chOff x="3779912" y="4896504"/>
            <a:chExt cx="3528391" cy="1124783"/>
          </a:xfrm>
        </p:grpSpPr>
        <p:sp>
          <p:nvSpPr>
            <p:cNvPr id="11" name="Rounded Rectangular Callout 10"/>
            <p:cNvSpPr/>
            <p:nvPr/>
          </p:nvSpPr>
          <p:spPr>
            <a:xfrm>
              <a:off x="6051095" y="5031616"/>
              <a:ext cx="1080120" cy="360040"/>
            </a:xfrm>
            <a:prstGeom prst="wedgeRoundRectCallout">
              <a:avLst>
                <a:gd name="adj1" fmla="val -73414"/>
                <a:gd name="adj2" fmla="val -41314"/>
                <a:gd name="adj3" fmla="val 16667"/>
              </a:avLst>
            </a:prstGeom>
            <a:no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dirty="0">
                  <a:solidFill>
                    <a:schemeClr val="tx2">
                      <a:lumMod val="75000"/>
                    </a:schemeClr>
                  </a:solidFill>
                </a:rPr>
                <a:t>ממוצע  8,688</a:t>
              </a:r>
            </a:p>
          </p:txBody>
        </p:sp>
        <p:sp>
          <p:nvSpPr>
            <p:cNvPr id="12" name="Rounded Rectangular Callout 11"/>
            <p:cNvSpPr/>
            <p:nvPr/>
          </p:nvSpPr>
          <p:spPr>
            <a:xfrm>
              <a:off x="3779912" y="5599060"/>
              <a:ext cx="1008112" cy="259595"/>
            </a:xfrm>
            <a:prstGeom prst="wedgeRoundRectCallout">
              <a:avLst>
                <a:gd name="adj1" fmla="val 53704"/>
                <a:gd name="adj2" fmla="val -230568"/>
                <a:gd name="adj3" fmla="val 16667"/>
              </a:avLst>
            </a:prstGeom>
            <a:no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e-IL" sz="1200" dirty="0">
                  <a:solidFill>
                    <a:schemeClr val="tx2">
                      <a:lumMod val="75000"/>
                    </a:schemeClr>
                  </a:solidFill>
                </a:rPr>
                <a:t>חציון  6,170</a:t>
              </a:r>
            </a:p>
          </p:txBody>
        </p:sp>
        <p:cxnSp>
          <p:nvCxnSpPr>
            <p:cNvPr id="17" name="Straight Connector 16"/>
            <p:cNvCxnSpPr/>
            <p:nvPr/>
          </p:nvCxnSpPr>
          <p:spPr>
            <a:xfrm>
              <a:off x="5724128" y="4896504"/>
              <a:ext cx="0" cy="990304"/>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60032" y="5446139"/>
              <a:ext cx="864096"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8" name="Rounded Rectangular Callout 17"/>
            <p:cNvSpPr/>
            <p:nvPr/>
          </p:nvSpPr>
          <p:spPr>
            <a:xfrm>
              <a:off x="6051094" y="5446138"/>
              <a:ext cx="1257209" cy="575149"/>
            </a:xfrm>
            <a:prstGeom prst="wedgeRoundRectCallout">
              <a:avLst>
                <a:gd name="adj1" fmla="val -78894"/>
                <a:gd name="adj2" fmla="val -36692"/>
                <a:gd name="adj3" fmla="val 16667"/>
              </a:avLst>
            </a:prstGeom>
            <a:solidFill>
              <a:srgbClr val="DBEDFB"/>
            </a:solidFill>
            <a:ln w="19050">
              <a:solidFill>
                <a:schemeClr val="accent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he-IL" sz="1200" dirty="0">
                  <a:solidFill>
                    <a:schemeClr val="tx2">
                      <a:lumMod val="75000"/>
                    </a:schemeClr>
                  </a:solidFill>
                </a:rPr>
                <a:t>השכר הממוצע </a:t>
              </a:r>
              <a:endParaRPr lang="en-US" sz="1200" dirty="0">
                <a:solidFill>
                  <a:schemeClr val="tx2">
                    <a:lumMod val="75000"/>
                  </a:schemeClr>
                </a:solidFill>
              </a:endParaRPr>
            </a:p>
            <a:p>
              <a:pPr algn="ctr" rtl="1"/>
              <a:r>
                <a:rPr lang="he-IL" sz="1200" dirty="0">
                  <a:solidFill>
                    <a:schemeClr val="tx2">
                      <a:lumMod val="75000"/>
                    </a:schemeClr>
                  </a:solidFill>
                </a:rPr>
                <a:t>גדול מהחציון </a:t>
              </a:r>
              <a:endParaRPr lang="en-US" sz="1200" dirty="0">
                <a:solidFill>
                  <a:schemeClr val="tx2">
                    <a:lumMod val="75000"/>
                  </a:schemeClr>
                </a:solidFill>
              </a:endParaRPr>
            </a:p>
            <a:p>
              <a:pPr algn="ctr" rtl="1"/>
              <a:r>
                <a:rPr lang="he-IL" sz="1200" dirty="0">
                  <a:solidFill>
                    <a:schemeClr val="tx2">
                      <a:lumMod val="75000"/>
                    </a:schemeClr>
                  </a:solidFill>
                </a:rPr>
                <a:t>ב - 40%!!</a:t>
              </a:r>
            </a:p>
          </p:txBody>
        </p:sp>
      </p:grpSp>
      <p:cxnSp>
        <p:nvCxnSpPr>
          <p:cNvPr id="19" name="Straight Connector 16"/>
          <p:cNvCxnSpPr/>
          <p:nvPr/>
        </p:nvCxnSpPr>
        <p:spPr>
          <a:xfrm>
            <a:off x="4860032" y="5048904"/>
            <a:ext cx="0" cy="862551"/>
          </a:xfrm>
          <a:prstGeom prst="line">
            <a:avLst/>
          </a:prstGeom>
          <a:ln w="28575">
            <a:solidFill>
              <a:schemeClr val="accent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28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07D4F-CB69-2A46-A9A7-A2D0A9CD1D2F}"/>
              </a:ext>
            </a:extLst>
          </p:cNvPr>
          <p:cNvSpPr>
            <a:spLocks noGrp="1"/>
          </p:cNvSpPr>
          <p:nvPr>
            <p:ph type="title"/>
          </p:nvPr>
        </p:nvSpPr>
        <p:spPr/>
        <p:txBody>
          <a:bodyPr/>
          <a:lstStyle/>
          <a:p>
            <a:r>
              <a:rPr lang="en-US" dirty="0"/>
              <a:t>Visualizations</a:t>
            </a:r>
          </a:p>
        </p:txBody>
      </p:sp>
      <p:sp>
        <p:nvSpPr>
          <p:cNvPr id="3" name="Footer Placeholder 2">
            <a:extLst>
              <a:ext uri="{FF2B5EF4-FFF2-40B4-BE49-F238E27FC236}">
                <a16:creationId xmlns:a16="http://schemas.microsoft.com/office/drawing/2014/main" id="{8EF3431B-D036-764A-8CAC-3107BEAD6AFE}"/>
              </a:ext>
            </a:extLst>
          </p:cNvPr>
          <p:cNvSpPr>
            <a:spLocks noGrp="1"/>
          </p:cNvSpPr>
          <p:nvPr>
            <p:ph type="ftr" sz="quarter" idx="11"/>
          </p:nvPr>
        </p:nvSpPr>
        <p:spPr/>
        <p:txBody>
          <a:bodyPr/>
          <a:lstStyle/>
          <a:p>
            <a:r>
              <a:rPr lang="en-US"/>
              <a:t>Gilad Barkan. 2019</a:t>
            </a:r>
            <a:endParaRPr lang="en-US" dirty="0"/>
          </a:p>
        </p:txBody>
      </p:sp>
      <p:pic>
        <p:nvPicPr>
          <p:cNvPr id="6" name="Content Placeholder 5">
            <a:extLst>
              <a:ext uri="{FF2B5EF4-FFF2-40B4-BE49-F238E27FC236}">
                <a16:creationId xmlns:a16="http://schemas.microsoft.com/office/drawing/2014/main" id="{742FF99C-F2B0-404D-A9DE-9D20CF332DE9}"/>
              </a:ext>
            </a:extLst>
          </p:cNvPr>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b="50399"/>
          <a:stretch/>
        </p:blipFill>
        <p:spPr>
          <a:xfrm>
            <a:off x="2339751" y="1844824"/>
            <a:ext cx="4117260" cy="2693024"/>
          </a:xfrm>
        </p:spPr>
      </p:pic>
      <p:pic>
        <p:nvPicPr>
          <p:cNvPr id="7" name="Content Placeholder 5">
            <a:extLst>
              <a:ext uri="{FF2B5EF4-FFF2-40B4-BE49-F238E27FC236}">
                <a16:creationId xmlns:a16="http://schemas.microsoft.com/office/drawing/2014/main" id="{FCCA79A4-878F-014B-BC03-476FFDA37A9A}"/>
              </a:ext>
            </a:extLst>
          </p:cNvPr>
          <p:cNvPicPr>
            <a:picLocks noChangeAspect="1"/>
          </p:cNvPicPr>
          <p:nvPr/>
        </p:nvPicPr>
        <p:blipFill rotWithShape="1">
          <a:blip r:embed="rId2">
            <a:extLst>
              <a:ext uri="{28A0092B-C50C-407E-A947-70E740481C1C}">
                <a14:useLocalDpi xmlns:a14="http://schemas.microsoft.com/office/drawing/2010/main" val="0"/>
              </a:ext>
            </a:extLst>
          </a:blip>
          <a:srcRect t="74801"/>
          <a:stretch/>
        </p:blipFill>
        <p:spPr>
          <a:xfrm>
            <a:off x="2339751" y="4509120"/>
            <a:ext cx="4117260" cy="1368152"/>
          </a:xfrm>
          <a:prstGeom prst="rect">
            <a:avLst/>
          </a:prstGeom>
        </p:spPr>
      </p:pic>
    </p:spTree>
    <p:extLst>
      <p:ext uri="{BB962C8B-B14F-4D97-AF65-F5344CB8AC3E}">
        <p14:creationId xmlns:p14="http://schemas.microsoft.com/office/powerpoint/2010/main" val="1678918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8640"/>
            <a:ext cx="8229600" cy="822960"/>
          </a:xfrm>
        </p:spPr>
        <p:txBody>
          <a:bodyPr>
            <a:normAutofit/>
          </a:bodyPr>
          <a:lstStyle/>
          <a:p>
            <a:r>
              <a:rPr lang="en-US" sz="3200" dirty="0"/>
              <a:t>Box (&amp; Whisker) Plot</a:t>
            </a:r>
          </a:p>
        </p:txBody>
      </p:sp>
      <p:sp>
        <p:nvSpPr>
          <p:cNvPr id="33" name="AutoShape 7" descr="http://upload.wikimedia.org/wikipedia/commons/thumb/1/1a/Boxplot_vs_PDF.svg/598px-Boxplot_vs_PDF.svg.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AutoShape 9" descr="http://upload.wikimedia.org/wikipedia/commons/thumb/1/1a/Boxplot_vs_PDF.svg/598px-Boxplot_vs_PDF.svg.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309" y="1556792"/>
            <a:ext cx="4433035" cy="4833342"/>
          </a:xfrm>
          <a:prstGeom prst="rect">
            <a:avLst/>
          </a:prstGeom>
        </p:spPr>
      </p:pic>
      <p:sp>
        <p:nvSpPr>
          <p:cNvPr id="2" name="Rounded Rectangle 1"/>
          <p:cNvSpPr/>
          <p:nvPr/>
        </p:nvSpPr>
        <p:spPr>
          <a:xfrm>
            <a:off x="457200" y="1988840"/>
            <a:ext cx="2455441" cy="1296144"/>
          </a:xfrm>
          <a:prstGeom prst="roundRect">
            <a:avLst/>
          </a:prstGeom>
          <a:solidFill>
            <a:schemeClr val="bg1"/>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Symmetric distribution </a:t>
            </a:r>
            <a:r>
              <a:rPr lang="en-US" dirty="0">
                <a:solidFill>
                  <a:srgbClr val="FF0000"/>
                </a:solidFill>
                <a:sym typeface="Wingdings" panose="05000000000000000000" pitchFamily="2" charset="2"/>
              </a:rPr>
              <a:t> symmetric quartiles around median</a:t>
            </a:r>
            <a:endParaRPr lang="en-US" dirty="0">
              <a:solidFill>
                <a:srgbClr val="FF0000"/>
              </a:solidFill>
            </a:endParaRPr>
          </a:p>
        </p:txBody>
      </p:sp>
      <p:sp>
        <p:nvSpPr>
          <p:cNvPr id="3" name="Rounded Rectangular Callout 2"/>
          <p:cNvSpPr/>
          <p:nvPr/>
        </p:nvSpPr>
        <p:spPr>
          <a:xfrm>
            <a:off x="1259632" y="4046200"/>
            <a:ext cx="1368152" cy="432048"/>
          </a:xfrm>
          <a:prstGeom prst="wedgeRoundRectCallout">
            <a:avLst>
              <a:gd name="adj1" fmla="val 136299"/>
              <a:gd name="adj2" fmla="val 76894"/>
              <a:gd name="adj3" fmla="val 16667"/>
            </a:avLst>
          </a:prstGeom>
          <a:solidFill>
            <a:schemeClr val="bg1"/>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Stay tuned</a:t>
            </a:r>
            <a:endParaRPr lang="en-GB" dirty="0">
              <a:solidFill>
                <a:srgbClr val="FF0000"/>
              </a:solidFill>
            </a:endParaRPr>
          </a:p>
        </p:txBody>
      </p:sp>
    </p:spTree>
    <p:custDataLst>
      <p:tags r:id="rId1"/>
    </p:custDataLst>
    <p:extLst>
      <p:ext uri="{BB962C8B-B14F-4D97-AF65-F5344CB8AC3E}">
        <p14:creationId xmlns:p14="http://schemas.microsoft.com/office/powerpoint/2010/main" val="296699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2420888"/>
            <a:ext cx="6113784"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grpSp>
        <p:nvGrpSpPr>
          <p:cNvPr id="12" name="Group 11"/>
          <p:cNvGrpSpPr/>
          <p:nvPr/>
        </p:nvGrpSpPr>
        <p:grpSpPr>
          <a:xfrm>
            <a:off x="1979712" y="2852936"/>
            <a:ext cx="2304256" cy="720080"/>
            <a:chOff x="1745686" y="2946430"/>
            <a:chExt cx="2592288" cy="720080"/>
          </a:xfrm>
        </p:grpSpPr>
        <p:cxnSp>
          <p:nvCxnSpPr>
            <p:cNvPr id="8" name="Straight Arrow Connector 7"/>
            <p:cNvCxnSpPr/>
            <p:nvPr/>
          </p:nvCxnSpPr>
          <p:spPr>
            <a:xfrm>
              <a:off x="2195736" y="3284984"/>
              <a:ext cx="133214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45686" y="3327956"/>
              <a:ext cx="1320219" cy="338554"/>
            </a:xfrm>
            <a:prstGeom prst="rect">
              <a:avLst/>
            </a:prstGeom>
            <a:noFill/>
          </p:spPr>
          <p:txBody>
            <a:bodyPr wrap="square" rtlCol="0">
              <a:spAutoFit/>
            </a:bodyPr>
            <a:lstStyle/>
            <a:p>
              <a:r>
                <a:rPr lang="en-US" sz="1600" dirty="0">
                  <a:solidFill>
                    <a:schemeClr val="accent1">
                      <a:lumMod val="75000"/>
                    </a:schemeClr>
                  </a:solidFill>
                </a:rPr>
                <a:t>Q1 (25%)</a:t>
              </a:r>
            </a:p>
          </p:txBody>
        </p:sp>
        <p:sp>
          <p:nvSpPr>
            <p:cNvPr id="13" name="TextBox 12"/>
            <p:cNvSpPr txBox="1"/>
            <p:nvPr/>
          </p:nvSpPr>
          <p:spPr>
            <a:xfrm>
              <a:off x="3065905" y="3327956"/>
              <a:ext cx="1272069" cy="338554"/>
            </a:xfrm>
            <a:prstGeom prst="rect">
              <a:avLst/>
            </a:prstGeom>
            <a:noFill/>
          </p:spPr>
          <p:txBody>
            <a:bodyPr wrap="square" rtlCol="0">
              <a:spAutoFit/>
            </a:bodyPr>
            <a:lstStyle/>
            <a:p>
              <a:r>
                <a:rPr lang="en-US" sz="1600" dirty="0">
                  <a:solidFill>
                    <a:schemeClr val="accent1">
                      <a:lumMod val="75000"/>
                    </a:schemeClr>
                  </a:solidFill>
                </a:rPr>
                <a:t>Q3 (75%)</a:t>
              </a:r>
            </a:p>
          </p:txBody>
        </p:sp>
        <p:sp>
          <p:nvSpPr>
            <p:cNvPr id="14" name="TextBox 13"/>
            <p:cNvSpPr txBox="1"/>
            <p:nvPr/>
          </p:nvSpPr>
          <p:spPr>
            <a:xfrm>
              <a:off x="2150731" y="2946430"/>
              <a:ext cx="1782198" cy="338554"/>
            </a:xfrm>
            <a:prstGeom prst="rect">
              <a:avLst/>
            </a:prstGeom>
            <a:noFill/>
          </p:spPr>
          <p:txBody>
            <a:bodyPr wrap="square" rtlCol="0">
              <a:spAutoFit/>
            </a:bodyPr>
            <a:lstStyle/>
            <a:p>
              <a:r>
                <a:rPr lang="en-US" sz="1600" dirty="0">
                  <a:solidFill>
                    <a:schemeClr val="accent1">
                      <a:lumMod val="75000"/>
                    </a:schemeClr>
                  </a:solidFill>
                </a:rPr>
                <a:t>IQR</a:t>
              </a:r>
              <a:r>
                <a:rPr lang="he-IL" sz="1600" dirty="0">
                  <a:solidFill>
                    <a:schemeClr val="accent1">
                      <a:lumMod val="75000"/>
                    </a:schemeClr>
                  </a:solidFill>
                </a:rPr>
                <a:t> </a:t>
              </a:r>
              <a:r>
                <a:rPr lang="en-US" sz="1200" dirty="0">
                  <a:solidFill>
                    <a:schemeClr val="accent1">
                      <a:lumMod val="75000"/>
                    </a:schemeClr>
                  </a:solidFill>
                </a:rPr>
                <a:t>= Q3-Q1</a:t>
              </a:r>
              <a:endParaRPr lang="en-US" sz="1600" dirty="0">
                <a:solidFill>
                  <a:schemeClr val="accent1">
                    <a:lumMod val="75000"/>
                  </a:schemeClr>
                </a:solidFill>
              </a:endParaRPr>
            </a:p>
          </p:txBody>
        </p:sp>
      </p:grpSp>
      <p:sp>
        <p:nvSpPr>
          <p:cNvPr id="15" name="TextBox 14"/>
          <p:cNvSpPr txBox="1"/>
          <p:nvPr/>
        </p:nvSpPr>
        <p:spPr>
          <a:xfrm>
            <a:off x="611560" y="3611397"/>
            <a:ext cx="1584176" cy="338554"/>
          </a:xfrm>
          <a:prstGeom prst="rect">
            <a:avLst/>
          </a:prstGeom>
          <a:noFill/>
        </p:spPr>
        <p:txBody>
          <a:bodyPr wrap="square" rtlCol="0">
            <a:spAutoFit/>
          </a:bodyPr>
          <a:lstStyle/>
          <a:p>
            <a:r>
              <a:rPr lang="en-US" sz="1600" dirty="0">
                <a:solidFill>
                  <a:schemeClr val="accent1">
                    <a:lumMod val="75000"/>
                  </a:schemeClr>
                </a:solidFill>
              </a:rPr>
              <a:t>Q1 – 1.5 x IQR</a:t>
            </a:r>
          </a:p>
        </p:txBody>
      </p:sp>
      <p:sp>
        <p:nvSpPr>
          <p:cNvPr id="18" name="TextBox 17"/>
          <p:cNvSpPr txBox="1"/>
          <p:nvPr/>
        </p:nvSpPr>
        <p:spPr>
          <a:xfrm>
            <a:off x="4502080" y="3611397"/>
            <a:ext cx="1584176" cy="338554"/>
          </a:xfrm>
          <a:prstGeom prst="rect">
            <a:avLst/>
          </a:prstGeom>
          <a:noFill/>
        </p:spPr>
        <p:txBody>
          <a:bodyPr wrap="square" rtlCol="0">
            <a:spAutoFit/>
          </a:bodyPr>
          <a:lstStyle/>
          <a:p>
            <a:r>
              <a:rPr lang="en-US" sz="1600" dirty="0">
                <a:solidFill>
                  <a:schemeClr val="accent1">
                    <a:lumMod val="75000"/>
                  </a:schemeClr>
                </a:solidFill>
              </a:rPr>
              <a:t>Q3 + 1.5 x IQR</a:t>
            </a:r>
          </a:p>
        </p:txBody>
      </p:sp>
      <p:sp>
        <p:nvSpPr>
          <p:cNvPr id="4" name="Rounded Rectangular Callout 3"/>
          <p:cNvSpPr/>
          <p:nvPr/>
        </p:nvSpPr>
        <p:spPr>
          <a:xfrm>
            <a:off x="6948264" y="2453988"/>
            <a:ext cx="1942128" cy="990436"/>
          </a:xfrm>
          <a:prstGeom prst="wedgeRoundRectCallout">
            <a:avLst>
              <a:gd name="adj1" fmla="val -125087"/>
              <a:gd name="adj2" fmla="val 35815"/>
              <a:gd name="adj3" fmla="val 16667"/>
            </a:avLst>
          </a:prstGeom>
          <a:solidFill>
            <a:schemeClr val="bg1"/>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What does</a:t>
            </a:r>
          </a:p>
          <a:p>
            <a:pPr algn="ctr"/>
            <a:r>
              <a:rPr lang="en-US" dirty="0">
                <a:solidFill>
                  <a:srgbClr val="FF0000"/>
                </a:solidFill>
              </a:rPr>
              <a:t>Age distribution look like?</a:t>
            </a:r>
          </a:p>
        </p:txBody>
      </p:sp>
      <p:sp>
        <p:nvSpPr>
          <p:cNvPr id="5" name="הסבר מלבני מעוגל 4"/>
          <p:cNvSpPr/>
          <p:nvPr/>
        </p:nvSpPr>
        <p:spPr>
          <a:xfrm>
            <a:off x="1242727" y="4570705"/>
            <a:ext cx="985168" cy="360040"/>
          </a:xfrm>
          <a:prstGeom prst="wedgeRoundRectCallout">
            <a:avLst>
              <a:gd name="adj1" fmla="val -11190"/>
              <a:gd name="adj2" fmla="val -125505"/>
              <a:gd name="adj3" fmla="val 16667"/>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solidFill>
              </a:rPr>
              <a:t>whisker</a:t>
            </a:r>
            <a:endParaRPr lang="he-IL" sz="1600" dirty="0">
              <a:solidFill>
                <a:schemeClr val="accent1"/>
              </a:solidFill>
            </a:endParaRPr>
          </a:p>
        </p:txBody>
      </p:sp>
      <p:sp>
        <p:nvSpPr>
          <p:cNvPr id="19" name="הסבר מלבני מעוגל 18"/>
          <p:cNvSpPr/>
          <p:nvPr/>
        </p:nvSpPr>
        <p:spPr>
          <a:xfrm>
            <a:off x="4139952" y="4570705"/>
            <a:ext cx="985168" cy="360040"/>
          </a:xfrm>
          <a:prstGeom prst="wedgeRoundRectCallout">
            <a:avLst>
              <a:gd name="adj1" fmla="val -22039"/>
              <a:gd name="adj2" fmla="val -122206"/>
              <a:gd name="adj3" fmla="val 16667"/>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solidFill>
              </a:rPr>
              <a:t>whisker</a:t>
            </a:r>
            <a:endParaRPr lang="he-IL" sz="1600" dirty="0">
              <a:solidFill>
                <a:schemeClr val="accent1"/>
              </a:solidFill>
            </a:endParaRPr>
          </a:p>
        </p:txBody>
      </p:sp>
      <p:sp>
        <p:nvSpPr>
          <p:cNvPr id="21" name="הסבר מלבני מעוגל 20"/>
          <p:cNvSpPr/>
          <p:nvPr/>
        </p:nvSpPr>
        <p:spPr>
          <a:xfrm>
            <a:off x="2660656" y="5157192"/>
            <a:ext cx="985168" cy="360040"/>
          </a:xfrm>
          <a:prstGeom prst="wedgeRoundRectCallout">
            <a:avLst>
              <a:gd name="adj1" fmla="val -23244"/>
              <a:gd name="adj2" fmla="val -141996"/>
              <a:gd name="adj3" fmla="val 16667"/>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accent1"/>
                </a:solidFill>
              </a:rPr>
              <a:t>median</a:t>
            </a:r>
            <a:endParaRPr lang="he-IL" dirty="0">
              <a:solidFill>
                <a:schemeClr val="accent1"/>
              </a:solidFill>
            </a:endParaRPr>
          </a:p>
        </p:txBody>
      </p:sp>
      <p:sp>
        <p:nvSpPr>
          <p:cNvPr id="22" name="הסבר מלבני מעוגל 21"/>
          <p:cNvSpPr/>
          <p:nvPr/>
        </p:nvSpPr>
        <p:spPr>
          <a:xfrm>
            <a:off x="5364088" y="4743952"/>
            <a:ext cx="1145233" cy="360040"/>
          </a:xfrm>
          <a:prstGeom prst="wedgeRoundRectCallout">
            <a:avLst>
              <a:gd name="adj1" fmla="val 606"/>
              <a:gd name="adj2" fmla="val -158488"/>
              <a:gd name="adj3" fmla="val 16667"/>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lumMod val="75000"/>
                  </a:schemeClr>
                </a:solidFill>
              </a:rPr>
              <a:t>outliers ?</a:t>
            </a:r>
          </a:p>
        </p:txBody>
      </p:sp>
      <p:pic>
        <p:nvPicPr>
          <p:cNvPr id="6" name="Picture 5"/>
          <p:cNvPicPr>
            <a:picLocks noChangeAspect="1"/>
          </p:cNvPicPr>
          <p:nvPr/>
        </p:nvPicPr>
        <p:blipFill>
          <a:blip r:embed="rId3"/>
          <a:stretch>
            <a:fillRect/>
          </a:stretch>
        </p:blipFill>
        <p:spPr>
          <a:xfrm>
            <a:off x="6235199" y="5230434"/>
            <a:ext cx="2655193" cy="537054"/>
          </a:xfrm>
          <a:prstGeom prst="rect">
            <a:avLst/>
          </a:prstGeom>
        </p:spPr>
      </p:pic>
      <p:sp>
        <p:nvSpPr>
          <p:cNvPr id="20" name="Title 4">
            <a:extLst>
              <a:ext uri="{FF2B5EF4-FFF2-40B4-BE49-F238E27FC236}">
                <a16:creationId xmlns:a16="http://schemas.microsoft.com/office/drawing/2014/main" id="{01DA5817-49AC-0E45-B850-1633CDCF9EF4}"/>
              </a:ext>
            </a:extLst>
          </p:cNvPr>
          <p:cNvSpPr>
            <a:spLocks noGrp="1"/>
          </p:cNvSpPr>
          <p:nvPr>
            <p:ph type="title"/>
          </p:nvPr>
        </p:nvSpPr>
        <p:spPr>
          <a:xfrm>
            <a:off x="457200" y="188640"/>
            <a:ext cx="8229600" cy="822960"/>
          </a:xfrm>
        </p:spPr>
        <p:txBody>
          <a:bodyPr>
            <a:normAutofit/>
          </a:bodyPr>
          <a:lstStyle/>
          <a:p>
            <a:r>
              <a:rPr lang="en-US" sz="3200" dirty="0"/>
              <a:t>Box (&amp; Whisker) Plot</a:t>
            </a:r>
          </a:p>
        </p:txBody>
      </p:sp>
    </p:spTree>
    <p:extLst>
      <p:ext uri="{BB962C8B-B14F-4D97-AF65-F5344CB8AC3E}">
        <p14:creationId xmlns:p14="http://schemas.microsoft.com/office/powerpoint/2010/main" val="407208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Age Distribution</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1" y="1700808"/>
            <a:ext cx="7407085" cy="4536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קבוצה 6"/>
          <p:cNvGrpSpPr/>
          <p:nvPr/>
        </p:nvGrpSpPr>
        <p:grpSpPr>
          <a:xfrm>
            <a:off x="1763688" y="2420888"/>
            <a:ext cx="3888432" cy="3168352"/>
            <a:chOff x="1763688" y="2420888"/>
            <a:chExt cx="3888432" cy="3168352"/>
          </a:xfrm>
        </p:grpSpPr>
        <p:cxnSp>
          <p:nvCxnSpPr>
            <p:cNvPr id="5" name="מחבר ישר 4"/>
            <p:cNvCxnSpPr/>
            <p:nvPr/>
          </p:nvCxnSpPr>
          <p:spPr>
            <a:xfrm>
              <a:off x="3923928" y="2564904"/>
              <a:ext cx="0" cy="3024336"/>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 name="הסבר מלבני מעוגל 5"/>
            <p:cNvSpPr/>
            <p:nvPr/>
          </p:nvSpPr>
          <p:spPr>
            <a:xfrm>
              <a:off x="4355976" y="2420888"/>
              <a:ext cx="1296144" cy="432048"/>
            </a:xfrm>
            <a:prstGeom prst="wedgeRoundRectCallout">
              <a:avLst>
                <a:gd name="adj1" fmla="val -77638"/>
                <a:gd name="adj2" fmla="val 21271"/>
                <a:gd name="adj3" fmla="val 16667"/>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rgbClr val="0070C0"/>
                  </a:solidFill>
                </a:rPr>
                <a:t>Mean = 29.7</a:t>
              </a:r>
              <a:endParaRPr lang="he-IL" sz="1400" dirty="0">
                <a:solidFill>
                  <a:srgbClr val="0070C0"/>
                </a:solidFill>
              </a:endParaRPr>
            </a:p>
          </p:txBody>
        </p:sp>
        <p:cxnSp>
          <p:nvCxnSpPr>
            <p:cNvPr id="8" name="מחבר ישר 7"/>
            <p:cNvCxnSpPr/>
            <p:nvPr/>
          </p:nvCxnSpPr>
          <p:spPr>
            <a:xfrm>
              <a:off x="3851920" y="2564904"/>
              <a:ext cx="0" cy="3024336"/>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 name="הסבר מלבני מעוגל 8"/>
            <p:cNvSpPr/>
            <p:nvPr/>
          </p:nvSpPr>
          <p:spPr>
            <a:xfrm>
              <a:off x="1763688" y="2420888"/>
              <a:ext cx="1296144" cy="432048"/>
            </a:xfrm>
            <a:prstGeom prst="wedgeRoundRectCallout">
              <a:avLst>
                <a:gd name="adj1" fmla="val 102854"/>
                <a:gd name="adj2" fmla="val 21271"/>
                <a:gd name="adj3" fmla="val 16667"/>
              </a:avLst>
            </a:prstGeom>
            <a:no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rgbClr val="00B050"/>
                  </a:solidFill>
                </a:rPr>
                <a:t>Median = 28</a:t>
              </a:r>
              <a:endParaRPr lang="he-IL" sz="1400" dirty="0">
                <a:solidFill>
                  <a:srgbClr val="00B050"/>
                </a:solidFill>
              </a:endParaRPr>
            </a:p>
          </p:txBody>
        </p:sp>
      </p:grpSp>
    </p:spTree>
    <p:extLst>
      <p:ext uri="{BB962C8B-B14F-4D97-AF65-F5344CB8AC3E}">
        <p14:creationId xmlns:p14="http://schemas.microsoft.com/office/powerpoint/2010/main" val="3301436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Fare Distribution</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700808"/>
            <a:ext cx="7488832" cy="4586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ular Callout 6"/>
          <p:cNvSpPr/>
          <p:nvPr/>
        </p:nvSpPr>
        <p:spPr>
          <a:xfrm>
            <a:off x="5292080" y="2708920"/>
            <a:ext cx="1942128" cy="990436"/>
          </a:xfrm>
          <a:prstGeom prst="wedgeRoundRectCallout">
            <a:avLst>
              <a:gd name="adj1" fmla="val -83339"/>
              <a:gd name="adj2" fmla="val 45221"/>
              <a:gd name="adj3" fmla="val 16667"/>
            </a:avLst>
          </a:prstGeom>
          <a:solidFill>
            <a:schemeClr val="bg1"/>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What does</a:t>
            </a:r>
          </a:p>
          <a:p>
            <a:pPr algn="ctr"/>
            <a:r>
              <a:rPr lang="en-US" dirty="0">
                <a:solidFill>
                  <a:srgbClr val="FF0000"/>
                </a:solidFill>
              </a:rPr>
              <a:t>Fare Boxplot look like?</a:t>
            </a:r>
          </a:p>
        </p:txBody>
      </p:sp>
      <p:grpSp>
        <p:nvGrpSpPr>
          <p:cNvPr id="17" name="קבוצה 16"/>
          <p:cNvGrpSpPr/>
          <p:nvPr/>
        </p:nvGrpSpPr>
        <p:grpSpPr>
          <a:xfrm>
            <a:off x="1684119" y="3884698"/>
            <a:ext cx="1981889" cy="1728192"/>
            <a:chOff x="1684119" y="3884698"/>
            <a:chExt cx="1981889" cy="1728192"/>
          </a:xfrm>
        </p:grpSpPr>
        <p:sp>
          <p:nvSpPr>
            <p:cNvPr id="9" name="הסבר מלבני מעוגל 8"/>
            <p:cNvSpPr/>
            <p:nvPr/>
          </p:nvSpPr>
          <p:spPr>
            <a:xfrm>
              <a:off x="2339752" y="3884698"/>
              <a:ext cx="1296144" cy="432048"/>
            </a:xfrm>
            <a:prstGeom prst="wedgeRoundRectCallout">
              <a:avLst>
                <a:gd name="adj1" fmla="val -77638"/>
                <a:gd name="adj2" fmla="val 21271"/>
                <a:gd name="adj3" fmla="val 16667"/>
              </a:avLst>
            </a:prstGeom>
            <a:noFill/>
            <a:ln>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rgbClr val="0070C0"/>
                  </a:solidFill>
                </a:rPr>
                <a:t>Mean = 32</a:t>
              </a:r>
              <a:endParaRPr lang="he-IL" sz="1400" dirty="0">
                <a:solidFill>
                  <a:srgbClr val="0070C0"/>
                </a:solidFill>
              </a:endParaRPr>
            </a:p>
          </p:txBody>
        </p:sp>
        <p:cxnSp>
          <p:nvCxnSpPr>
            <p:cNvPr id="8" name="מחבר ישר 7"/>
            <p:cNvCxnSpPr/>
            <p:nvPr/>
          </p:nvCxnSpPr>
          <p:spPr>
            <a:xfrm>
              <a:off x="1907704" y="4100722"/>
              <a:ext cx="0" cy="1512168"/>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10" name="מחבר ישר 9"/>
            <p:cNvCxnSpPr/>
            <p:nvPr/>
          </p:nvCxnSpPr>
          <p:spPr>
            <a:xfrm>
              <a:off x="1684119" y="4100722"/>
              <a:ext cx="0" cy="1512168"/>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11" name="הסבר מלבני מעוגל 10"/>
            <p:cNvSpPr/>
            <p:nvPr/>
          </p:nvSpPr>
          <p:spPr>
            <a:xfrm>
              <a:off x="2369864" y="4424758"/>
              <a:ext cx="1296144" cy="432048"/>
            </a:xfrm>
            <a:prstGeom prst="wedgeRoundRectCallout">
              <a:avLst>
                <a:gd name="adj1" fmla="val -100543"/>
                <a:gd name="adj2" fmla="val -11712"/>
                <a:gd name="adj3" fmla="val 16667"/>
              </a:avLst>
            </a:prstGeom>
            <a:noFill/>
            <a:ln>
              <a:solidFill>
                <a:srgbClr val="00B05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400" dirty="0">
                  <a:solidFill>
                    <a:srgbClr val="00B050"/>
                  </a:solidFill>
                </a:rPr>
                <a:t>Median = 14</a:t>
              </a:r>
              <a:endParaRPr lang="he-IL" sz="1400" dirty="0">
                <a:solidFill>
                  <a:srgbClr val="00B050"/>
                </a:solidFill>
              </a:endParaRPr>
            </a:p>
          </p:txBody>
        </p:sp>
      </p:grpSp>
    </p:spTree>
    <p:extLst>
      <p:ext uri="{BB962C8B-B14F-4D97-AF65-F5344CB8AC3E}">
        <p14:creationId xmlns:p14="http://schemas.microsoft.com/office/powerpoint/2010/main" val="540657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724" y="1700807"/>
            <a:ext cx="7518552" cy="46047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987824" y="4252446"/>
            <a:ext cx="1319088" cy="369332"/>
          </a:xfrm>
          <a:prstGeom prst="rect">
            <a:avLst/>
          </a:prstGeom>
          <a:noFill/>
        </p:spPr>
        <p:txBody>
          <a:bodyPr wrap="square" rtlCol="0">
            <a:spAutoFit/>
          </a:bodyPr>
          <a:lstStyle/>
          <a:p>
            <a:pPr algn="ctr"/>
            <a:r>
              <a:rPr lang="en-US" dirty="0">
                <a:solidFill>
                  <a:schemeClr val="accent1">
                    <a:lumMod val="75000"/>
                  </a:schemeClr>
                </a:solidFill>
              </a:rPr>
              <a:t>outliers ?</a:t>
            </a:r>
          </a:p>
        </p:txBody>
      </p:sp>
      <p:grpSp>
        <p:nvGrpSpPr>
          <p:cNvPr id="26" name="קבוצה 25"/>
          <p:cNvGrpSpPr/>
          <p:nvPr/>
        </p:nvGrpSpPr>
        <p:grpSpPr>
          <a:xfrm>
            <a:off x="2987824" y="4003193"/>
            <a:ext cx="4752528" cy="433919"/>
            <a:chOff x="2987824" y="4003193"/>
            <a:chExt cx="4752528" cy="433919"/>
          </a:xfrm>
        </p:grpSpPr>
        <p:cxnSp>
          <p:nvCxnSpPr>
            <p:cNvPr id="5" name="מחבר ישר 4"/>
            <p:cNvCxnSpPr/>
            <p:nvPr/>
          </p:nvCxnSpPr>
          <p:spPr>
            <a:xfrm flipH="1">
              <a:off x="4427984" y="4003193"/>
              <a:ext cx="3312368" cy="433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מחבר ישר 7"/>
            <p:cNvCxnSpPr>
              <a:endCxn id="7" idx="3"/>
            </p:cNvCxnSpPr>
            <p:nvPr/>
          </p:nvCxnSpPr>
          <p:spPr>
            <a:xfrm flipH="1">
              <a:off x="4306912" y="4003193"/>
              <a:ext cx="481112" cy="4339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מחבר ישר 10"/>
            <p:cNvCxnSpPr/>
            <p:nvPr/>
          </p:nvCxnSpPr>
          <p:spPr>
            <a:xfrm flipH="1">
              <a:off x="4211960" y="4003193"/>
              <a:ext cx="360040" cy="36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מחבר ישר 14"/>
            <p:cNvCxnSpPr/>
            <p:nvPr/>
          </p:nvCxnSpPr>
          <p:spPr>
            <a:xfrm flipH="1">
              <a:off x="3923928" y="4003193"/>
              <a:ext cx="324036" cy="3693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מחבר ישר 19"/>
            <p:cNvCxnSpPr>
              <a:endCxn id="7" idx="0"/>
            </p:cNvCxnSpPr>
            <p:nvPr/>
          </p:nvCxnSpPr>
          <p:spPr>
            <a:xfrm>
              <a:off x="3647368" y="4003193"/>
              <a:ext cx="0" cy="24925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מחבר ישר 22"/>
            <p:cNvCxnSpPr/>
            <p:nvPr/>
          </p:nvCxnSpPr>
          <p:spPr>
            <a:xfrm>
              <a:off x="2987824" y="4003193"/>
              <a:ext cx="272126" cy="249253"/>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942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Outliers</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pic>
        <p:nvPicPr>
          <p:cNvPr id="5122" name="Picture 2" descr="AllAnalytics - Cartoon - A2 Cartoon: A Nod to the Outli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652417"/>
            <a:ext cx="6048672" cy="4584895"/>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rot="20170362">
            <a:off x="537325" y="2923411"/>
            <a:ext cx="7560840" cy="1584176"/>
          </a:xfrm>
          <a:prstGeom prst="roundRect">
            <a:avLst/>
          </a:prstGeom>
          <a:solidFill>
            <a:schemeClr val="bg1"/>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rPr>
              <a:t>Outliers are damn important </a:t>
            </a:r>
            <a:r>
              <a:rPr lang="en-US" sz="3200" dirty="0">
                <a:solidFill>
                  <a:srgbClr val="FF0000"/>
                </a:solidFill>
                <a:sym typeface="Wingdings" panose="05000000000000000000" pitchFamily="2" charset="2"/>
              </a:rPr>
              <a:t></a:t>
            </a:r>
          </a:p>
          <a:p>
            <a:pPr algn="ctr"/>
            <a:r>
              <a:rPr lang="en-US" sz="3200" dirty="0">
                <a:solidFill>
                  <a:srgbClr val="FF0000"/>
                </a:solidFill>
              </a:rPr>
              <a:t>We’ll meet them later</a:t>
            </a:r>
          </a:p>
        </p:txBody>
      </p:sp>
    </p:spTree>
    <p:extLst>
      <p:ext uri="{BB962C8B-B14F-4D97-AF65-F5344CB8AC3E}">
        <p14:creationId xmlns:p14="http://schemas.microsoft.com/office/powerpoint/2010/main" val="3997566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8640"/>
            <a:ext cx="8229600" cy="822960"/>
          </a:xfrm>
        </p:spPr>
        <p:txBody>
          <a:bodyPr>
            <a:normAutofit/>
          </a:bodyPr>
          <a:lstStyle/>
          <a:p>
            <a:r>
              <a:rPr lang="en-US" sz="3200" dirty="0"/>
              <a:t>Missing Values - NAs</a:t>
            </a:r>
          </a:p>
        </p:txBody>
      </p:sp>
      <p:sp>
        <p:nvSpPr>
          <p:cNvPr id="9" name="Content Placeholder 5"/>
          <p:cNvSpPr>
            <a:spLocks noGrp="1"/>
          </p:cNvSpPr>
          <p:nvPr>
            <p:ph idx="1"/>
          </p:nvPr>
        </p:nvSpPr>
        <p:spPr>
          <a:xfrm>
            <a:off x="273133" y="1637869"/>
            <a:ext cx="8724287" cy="4743459"/>
          </a:xfrm>
        </p:spPr>
        <p:txBody>
          <a:bodyPr>
            <a:normAutofit/>
          </a:bodyPr>
          <a:lstStyle/>
          <a:p>
            <a:r>
              <a:rPr lang="en-US" sz="2400" dirty="0"/>
              <a:t>Missing values is an important issue in data analysis</a:t>
            </a:r>
          </a:p>
          <a:p>
            <a:r>
              <a:rPr lang="en-US" sz="2400" dirty="0">
                <a:sym typeface="Wingdings" pitchFamily="2" charset="2"/>
              </a:rPr>
              <a:t>How deep is the hole?</a:t>
            </a:r>
          </a:p>
          <a:p>
            <a:r>
              <a:rPr lang="en-US" sz="2400" dirty="0">
                <a:sym typeface="Wingdings" pitchFamily="2" charset="2"/>
              </a:rPr>
              <a:t>Need strategies / heuristics for </a:t>
            </a:r>
            <a:r>
              <a:rPr lang="en-US" sz="2400" dirty="0">
                <a:solidFill>
                  <a:srgbClr val="FF0000"/>
                </a:solidFill>
                <a:sym typeface="Wingdings" pitchFamily="2" charset="2"/>
              </a:rPr>
              <a:t>imputation</a:t>
            </a:r>
          </a:p>
          <a:p>
            <a:r>
              <a:rPr lang="en-US" sz="2400" dirty="0">
                <a:sym typeface="Wingdings" pitchFamily="2" charset="2"/>
              </a:rPr>
              <a:t>Will be discovered in detail within the next section of data preparation</a:t>
            </a:r>
          </a:p>
          <a:p>
            <a:endParaRPr lang="en-US" sz="1800"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3717032"/>
            <a:ext cx="2880320" cy="24730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72978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schemeClr val="accent4"/>
                </a:solidFill>
              </a:rPr>
              <a:t>Data Science Life Cycle</a:t>
            </a:r>
          </a:p>
        </p:txBody>
      </p:sp>
      <p:graphicFrame>
        <p:nvGraphicFramePr>
          <p:cNvPr id="18" name="Diagram 17"/>
          <p:cNvGraphicFramePr/>
          <p:nvPr>
            <p:extLst>
              <p:ext uri="{D42A27DB-BD31-4B8C-83A1-F6EECF244321}">
                <p14:modId xmlns:p14="http://schemas.microsoft.com/office/powerpoint/2010/main" val="3303339696"/>
              </p:ext>
            </p:extLst>
          </p:nvPr>
        </p:nvGraphicFramePr>
        <p:xfrm>
          <a:off x="971600" y="1412776"/>
          <a:ext cx="7632848" cy="48843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p:cNvGrpSpPr/>
          <p:nvPr/>
        </p:nvGrpSpPr>
        <p:grpSpPr>
          <a:xfrm>
            <a:off x="3923928" y="1372706"/>
            <a:ext cx="4752528" cy="5224646"/>
            <a:chOff x="3491880" y="72008"/>
            <a:chExt cx="5112568" cy="6669360"/>
          </a:xfrm>
        </p:grpSpPr>
        <p:sp>
          <p:nvSpPr>
            <p:cNvPr id="19" name="Rounded Rectangle 18"/>
            <p:cNvSpPr/>
            <p:nvPr/>
          </p:nvSpPr>
          <p:spPr>
            <a:xfrm>
              <a:off x="3491880" y="72008"/>
              <a:ext cx="5112568" cy="6669360"/>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6280553" y="215078"/>
              <a:ext cx="1919739" cy="510748"/>
            </a:xfrm>
            <a:prstGeom prst="rect">
              <a:avLst/>
            </a:prstGeom>
            <a:noFill/>
          </p:spPr>
          <p:txBody>
            <a:bodyPr wrap="square" rtlCol="0">
              <a:spAutoFit/>
            </a:bodyPr>
            <a:lstStyle/>
            <a:p>
              <a:pPr algn="ctr"/>
              <a:r>
                <a:rPr lang="en-US" sz="2000" dirty="0">
                  <a:solidFill>
                    <a:schemeClr val="accent4">
                      <a:lumMod val="75000"/>
                    </a:schemeClr>
                  </a:solidFill>
                </a:rPr>
                <a:t>Offline @ Lab</a:t>
              </a:r>
            </a:p>
          </p:txBody>
        </p:sp>
      </p:grpSp>
      <p:grpSp>
        <p:nvGrpSpPr>
          <p:cNvPr id="5" name="Group 4"/>
          <p:cNvGrpSpPr/>
          <p:nvPr/>
        </p:nvGrpSpPr>
        <p:grpSpPr>
          <a:xfrm>
            <a:off x="1970421" y="1372706"/>
            <a:ext cx="1953507" cy="5224646"/>
            <a:chOff x="1754397" y="1372706"/>
            <a:chExt cx="1953507" cy="5224646"/>
          </a:xfrm>
        </p:grpSpPr>
        <p:sp>
          <p:nvSpPr>
            <p:cNvPr id="21" name="Rounded Rectangle 20"/>
            <p:cNvSpPr/>
            <p:nvPr/>
          </p:nvSpPr>
          <p:spPr>
            <a:xfrm>
              <a:off x="1754397" y="1372706"/>
              <a:ext cx="1881499" cy="5224646"/>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p:cNvSpPr txBox="1"/>
            <p:nvPr/>
          </p:nvSpPr>
          <p:spPr>
            <a:xfrm>
              <a:off x="1763688" y="1518721"/>
              <a:ext cx="1944216" cy="707886"/>
            </a:xfrm>
            <a:prstGeom prst="rect">
              <a:avLst/>
            </a:prstGeom>
            <a:noFill/>
          </p:spPr>
          <p:txBody>
            <a:bodyPr wrap="square" rtlCol="0">
              <a:spAutoFit/>
            </a:bodyPr>
            <a:lstStyle/>
            <a:p>
              <a:pPr algn="ctr"/>
              <a:r>
                <a:rPr lang="en-US" sz="2000" dirty="0">
                  <a:solidFill>
                    <a:schemeClr val="accent4">
                      <a:lumMod val="75000"/>
                    </a:schemeClr>
                  </a:solidFill>
                </a:rPr>
                <a:t>Online @ Production</a:t>
              </a:r>
            </a:p>
          </p:txBody>
        </p:sp>
      </p:grpSp>
      <p:sp>
        <p:nvSpPr>
          <p:cNvPr id="4" name="Oval 3"/>
          <p:cNvSpPr/>
          <p:nvPr/>
        </p:nvSpPr>
        <p:spPr>
          <a:xfrm>
            <a:off x="3779912" y="2996952"/>
            <a:ext cx="1584176" cy="1512168"/>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Goal</a:t>
            </a:r>
          </a:p>
        </p:txBody>
      </p:sp>
      <p:sp>
        <p:nvSpPr>
          <p:cNvPr id="6" name="מציין מיקום של כותרת תחתונה 5"/>
          <p:cNvSpPr>
            <a:spLocks noGrp="1"/>
          </p:cNvSpPr>
          <p:nvPr>
            <p:ph type="ftr" sz="quarter" idx="11"/>
          </p:nvPr>
        </p:nvSpPr>
        <p:spPr/>
        <p:txBody>
          <a:bodyPr/>
          <a:lstStyle/>
          <a:p>
            <a:r>
              <a:rPr lang="en-US" dirty="0"/>
              <a:t>Gilad </a:t>
            </a:r>
            <a:r>
              <a:rPr lang="en-US" dirty="0" err="1"/>
              <a:t>Barkan</a:t>
            </a:r>
            <a:r>
              <a:rPr lang="en-US" dirty="0"/>
              <a:t>. 2019</a:t>
            </a:r>
          </a:p>
        </p:txBody>
      </p:sp>
    </p:spTree>
    <p:extLst>
      <p:ext uri="{BB962C8B-B14F-4D97-AF65-F5344CB8AC3E}">
        <p14:creationId xmlns:p14="http://schemas.microsoft.com/office/powerpoint/2010/main" val="810400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br>
              <a:rPr lang="en-US" sz="3200" dirty="0"/>
            </a:br>
            <a:r>
              <a:rPr lang="en-US" sz="3200" dirty="0"/>
              <a:t>Summary</a:t>
            </a:r>
            <a:endParaRPr lang="he-IL" sz="3200"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pic>
        <p:nvPicPr>
          <p:cNvPr id="7" name="Picture 6"/>
          <p:cNvPicPr>
            <a:picLocks noChangeAspect="1"/>
          </p:cNvPicPr>
          <p:nvPr/>
        </p:nvPicPr>
        <p:blipFill>
          <a:blip r:embed="rId2"/>
          <a:stretch>
            <a:fillRect/>
          </a:stretch>
        </p:blipFill>
        <p:spPr>
          <a:xfrm>
            <a:off x="810295" y="1632210"/>
            <a:ext cx="3758657" cy="4169643"/>
          </a:xfrm>
          <a:prstGeom prst="rect">
            <a:avLst/>
          </a:prstGeom>
        </p:spPr>
      </p:pic>
      <p:pic>
        <p:nvPicPr>
          <p:cNvPr id="6" name="Picture 5">
            <a:extLst>
              <a:ext uri="{FF2B5EF4-FFF2-40B4-BE49-F238E27FC236}">
                <a16:creationId xmlns:a16="http://schemas.microsoft.com/office/drawing/2014/main" id="{B1E4C95D-6411-054C-B5AE-D5234F2AB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204864"/>
            <a:ext cx="3528392" cy="3153694"/>
          </a:xfrm>
          <a:prstGeom prst="rect">
            <a:avLst/>
          </a:prstGeom>
        </p:spPr>
      </p:pic>
    </p:spTree>
    <p:extLst>
      <p:ext uri="{BB962C8B-B14F-4D97-AF65-F5344CB8AC3E}">
        <p14:creationId xmlns:p14="http://schemas.microsoft.com/office/powerpoint/2010/main" val="1916853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2756" y="200834"/>
            <a:ext cx="8534400" cy="758952"/>
          </a:xfrm>
        </p:spPr>
        <p:txBody>
          <a:bodyPr>
            <a:normAutofit/>
          </a:bodyPr>
          <a:lstStyle/>
          <a:p>
            <a:r>
              <a:rPr lang="en-US" sz="3200" dirty="0">
                <a:solidFill>
                  <a:schemeClr val="accent4"/>
                </a:solidFill>
              </a:rPr>
              <a:t>Data Science Life Cycle – Prepare the Data</a:t>
            </a:r>
            <a:endParaRPr lang="en-US" sz="3200" dirty="0"/>
          </a:p>
        </p:txBody>
      </p:sp>
      <p:graphicFrame>
        <p:nvGraphicFramePr>
          <p:cNvPr id="18" name="Diagram 17"/>
          <p:cNvGraphicFramePr/>
          <p:nvPr>
            <p:extLst/>
          </p:nvPr>
        </p:nvGraphicFramePr>
        <p:xfrm>
          <a:off x="1187624" y="1700808"/>
          <a:ext cx="7200800" cy="44523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p:cNvSpPr/>
          <p:nvPr/>
        </p:nvSpPr>
        <p:spPr>
          <a:xfrm>
            <a:off x="3920880" y="3429000"/>
            <a:ext cx="1296144" cy="1224136"/>
          </a:xfrm>
          <a:prstGeom prst="ellipse">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Business Goal</a:t>
            </a:r>
          </a:p>
        </p:txBody>
      </p:sp>
      <p:sp>
        <p:nvSpPr>
          <p:cNvPr id="6" name="מציין מיקום של כותרת תחתונה 5"/>
          <p:cNvSpPr>
            <a:spLocks noGrp="1"/>
          </p:cNvSpPr>
          <p:nvPr>
            <p:ph type="ftr" sz="quarter" idx="11"/>
          </p:nvPr>
        </p:nvSpPr>
        <p:spPr/>
        <p:txBody>
          <a:bodyPr/>
          <a:lstStyle/>
          <a:p>
            <a:r>
              <a:rPr lang="en-US" dirty="0"/>
              <a:t>Gilad </a:t>
            </a:r>
            <a:r>
              <a:rPr lang="en-US" dirty="0" err="1"/>
              <a:t>Barkan</a:t>
            </a:r>
            <a:r>
              <a:rPr lang="en-US" dirty="0"/>
              <a:t>. 2019</a:t>
            </a:r>
          </a:p>
        </p:txBody>
      </p:sp>
    </p:spTree>
    <p:extLst>
      <p:ext uri="{BB962C8B-B14F-4D97-AF65-F5344CB8AC3E}">
        <p14:creationId xmlns:p14="http://schemas.microsoft.com/office/powerpoint/2010/main" val="3856040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7544" y="260648"/>
            <a:ext cx="8229600" cy="822960"/>
          </a:xfrm>
        </p:spPr>
        <p:txBody>
          <a:bodyPr>
            <a:noAutofit/>
          </a:bodyPr>
          <a:lstStyle/>
          <a:p>
            <a:r>
              <a:rPr lang="en-US" sz="3200" dirty="0"/>
              <a:t>Preparing the Data</a:t>
            </a:r>
            <a:br>
              <a:rPr lang="en-US" sz="3200" dirty="0"/>
            </a:br>
            <a:r>
              <a:rPr lang="en-US" sz="2400" dirty="0"/>
              <a:t>The Drudgery of Data Science</a:t>
            </a:r>
            <a:endParaRPr lang="en-US" sz="3200" dirty="0"/>
          </a:p>
        </p:txBody>
      </p:sp>
      <p:pic>
        <p:nvPicPr>
          <p:cNvPr id="1026" name="Picture 2" descr="http://hdclarity.com/wp-content/uploads/2012/04/Drudger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556792"/>
            <a:ext cx="5948342" cy="4758674"/>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p:cNvSpPr/>
          <p:nvPr/>
        </p:nvSpPr>
        <p:spPr>
          <a:xfrm>
            <a:off x="6732240" y="1894504"/>
            <a:ext cx="2232248" cy="1462487"/>
          </a:xfrm>
          <a:prstGeom prst="wedgeRoundRectCallout">
            <a:avLst>
              <a:gd name="adj1" fmla="val -45764"/>
              <a:gd name="adj2" fmla="val 77096"/>
              <a:gd name="adj3" fmla="val 16667"/>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t>The most time consuming step in data science (~ 80%)</a:t>
            </a:r>
          </a:p>
        </p:txBody>
      </p:sp>
    </p:spTree>
    <p:custDataLst>
      <p:tags r:id="rId1"/>
    </p:custDataLst>
    <p:extLst>
      <p:ext uri="{BB962C8B-B14F-4D97-AF65-F5344CB8AC3E}">
        <p14:creationId xmlns:p14="http://schemas.microsoft.com/office/powerpoint/2010/main" val="339987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2"/>
          <p:cNvSpPr>
            <a:spLocks noGrp="1"/>
          </p:cNvSpPr>
          <p:nvPr>
            <p:ph type="title"/>
            <p:custDataLst>
              <p:tags r:id="rId1"/>
            </p:custDataLst>
          </p:nvPr>
        </p:nvSpPr>
        <p:spPr/>
        <p:txBody>
          <a:bodyPr vert="horz" lIns="91440" tIns="45720" rIns="91440" bIns="45720" rtlCol="0" anchor="b" anchorCtr="0">
            <a:noAutofit/>
          </a:bodyPr>
          <a:lstStyle/>
          <a:p>
            <a:r>
              <a:rPr lang="en-US" sz="3200" dirty="0"/>
              <a:t>Preparing the Data Skillset </a:t>
            </a:r>
            <a:endParaRPr lang="en-US" sz="1800" b="0" i="1" dirty="0"/>
          </a:p>
        </p:txBody>
      </p:sp>
      <p:graphicFrame>
        <p:nvGraphicFramePr>
          <p:cNvPr id="10" name="Content Placeholder 3"/>
          <p:cNvGraphicFramePr>
            <a:graphicFrameLocks noGrp="1"/>
          </p:cNvGraphicFramePr>
          <p:nvPr>
            <p:ph idx="1"/>
            <p:extLst>
              <p:ext uri="{D42A27DB-BD31-4B8C-83A1-F6EECF244321}">
                <p14:modId xmlns:p14="http://schemas.microsoft.com/office/powerpoint/2010/main" val="2212570630"/>
              </p:ext>
            </p:extLst>
          </p:nvPr>
        </p:nvGraphicFramePr>
        <p:xfrm>
          <a:off x="539552" y="1628800"/>
          <a:ext cx="8136904" cy="49685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rot="2698239">
            <a:off x="4923254" y="2330297"/>
            <a:ext cx="2429301" cy="830997"/>
          </a:xfrm>
          <a:prstGeom prst="rect">
            <a:avLst/>
          </a:prstGeom>
          <a:noFill/>
        </p:spPr>
        <p:txBody>
          <a:bodyPr wrap="square" rtlCol="0">
            <a:spAutoFit/>
          </a:bodyPr>
          <a:lstStyle/>
          <a:p>
            <a:pPr algn="ctr"/>
            <a:r>
              <a:rPr lang="en-US" sz="2400" dirty="0">
                <a:solidFill>
                  <a:schemeClr val="tx2">
                    <a:lumMod val="75000"/>
                  </a:schemeClr>
                </a:solidFill>
              </a:rPr>
              <a:t>Research  Scientist</a:t>
            </a:r>
          </a:p>
        </p:txBody>
      </p:sp>
      <p:sp>
        <p:nvSpPr>
          <p:cNvPr id="12" name="TextBox 11"/>
          <p:cNvSpPr txBox="1"/>
          <p:nvPr/>
        </p:nvSpPr>
        <p:spPr>
          <a:xfrm rot="18714264">
            <a:off x="1963818" y="2345907"/>
            <a:ext cx="2238632" cy="1077218"/>
          </a:xfrm>
          <a:prstGeom prst="rect">
            <a:avLst/>
          </a:prstGeom>
          <a:noFill/>
        </p:spPr>
        <p:txBody>
          <a:bodyPr wrap="square" rtlCol="0">
            <a:spAutoFit/>
          </a:bodyPr>
          <a:lstStyle/>
          <a:p>
            <a:pPr algn="ctr"/>
            <a:r>
              <a:rPr lang="en-US" sz="3200" dirty="0">
                <a:solidFill>
                  <a:schemeClr val="tx2">
                    <a:lumMod val="75000"/>
                  </a:schemeClr>
                </a:solidFill>
              </a:rPr>
              <a:t>Data</a:t>
            </a:r>
            <a:r>
              <a:rPr lang="en-US" sz="2400" dirty="0">
                <a:solidFill>
                  <a:schemeClr val="tx2">
                    <a:lumMod val="75000"/>
                  </a:schemeClr>
                </a:solidFill>
              </a:rPr>
              <a:t>  </a:t>
            </a:r>
            <a:r>
              <a:rPr lang="en-US" sz="3200" dirty="0">
                <a:solidFill>
                  <a:schemeClr val="tx2">
                    <a:lumMod val="75000"/>
                  </a:schemeClr>
                </a:solidFill>
              </a:rPr>
              <a:t>Engineer</a:t>
            </a:r>
            <a:endParaRPr lang="en-US" sz="2400" dirty="0">
              <a:solidFill>
                <a:schemeClr val="tx2">
                  <a:lumMod val="75000"/>
                </a:schemeClr>
              </a:solidFill>
            </a:endParaRPr>
          </a:p>
        </p:txBody>
      </p:sp>
      <p:sp>
        <p:nvSpPr>
          <p:cNvPr id="13" name="TextBox 12"/>
          <p:cNvSpPr txBox="1"/>
          <p:nvPr/>
        </p:nvSpPr>
        <p:spPr>
          <a:xfrm>
            <a:off x="3528978" y="4653136"/>
            <a:ext cx="2225195" cy="830997"/>
          </a:xfrm>
          <a:prstGeom prst="rect">
            <a:avLst/>
          </a:prstGeom>
          <a:noFill/>
        </p:spPr>
        <p:txBody>
          <a:bodyPr wrap="square" rtlCol="0">
            <a:spAutoFit/>
          </a:bodyPr>
          <a:lstStyle/>
          <a:p>
            <a:pPr algn="ctr"/>
            <a:r>
              <a:rPr lang="en-US" sz="2400" dirty="0">
                <a:solidFill>
                  <a:schemeClr val="tx2">
                    <a:lumMod val="75000"/>
                  </a:schemeClr>
                </a:solidFill>
              </a:rPr>
              <a:t>Domain  Expert</a:t>
            </a:r>
          </a:p>
        </p:txBody>
      </p:sp>
      <p:sp>
        <p:nvSpPr>
          <p:cNvPr id="14" name="TextBox 13"/>
          <p:cNvSpPr txBox="1"/>
          <p:nvPr/>
        </p:nvSpPr>
        <p:spPr>
          <a:xfrm>
            <a:off x="4062805" y="3318083"/>
            <a:ext cx="1661323" cy="830997"/>
          </a:xfrm>
          <a:prstGeom prst="rect">
            <a:avLst/>
          </a:prstGeom>
          <a:noFill/>
        </p:spPr>
        <p:txBody>
          <a:bodyPr wrap="square" rtlCol="0">
            <a:spAutoFit/>
          </a:bodyPr>
          <a:lstStyle/>
          <a:p>
            <a:pPr algn="ctr"/>
            <a:r>
              <a:rPr lang="en-US" sz="2400" b="1" dirty="0">
                <a:solidFill>
                  <a:schemeClr val="bg1"/>
                </a:solidFill>
              </a:rPr>
              <a:t>Data </a:t>
            </a:r>
          </a:p>
          <a:p>
            <a:pPr algn="ctr"/>
            <a:r>
              <a:rPr lang="en-US" sz="2400" b="1" dirty="0">
                <a:solidFill>
                  <a:schemeClr val="bg1"/>
                </a:solidFill>
              </a:rPr>
              <a:t>Scientist</a:t>
            </a:r>
          </a:p>
        </p:txBody>
      </p:sp>
    </p:spTree>
    <p:extLst>
      <p:ext uri="{BB962C8B-B14F-4D97-AF65-F5344CB8AC3E}">
        <p14:creationId xmlns:p14="http://schemas.microsoft.com/office/powerpoint/2010/main" val="20478227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lvl="0"/>
            <a:r>
              <a:rPr lang="en-GB" dirty="0"/>
              <a:t>Prepare the Data</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graphicFrame>
        <p:nvGraphicFramePr>
          <p:cNvPr id="9" name="Diagram 6"/>
          <p:cNvGraphicFramePr/>
          <p:nvPr>
            <p:extLst>
              <p:ext uri="{D42A27DB-BD31-4B8C-83A1-F6EECF244321}">
                <p14:modId xmlns:p14="http://schemas.microsoft.com/office/powerpoint/2010/main" val="470641906"/>
              </p:ext>
            </p:extLst>
          </p:nvPr>
        </p:nvGraphicFramePr>
        <p:xfrm>
          <a:off x="605642" y="1223158"/>
          <a:ext cx="7837714" cy="4987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51634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lvl="0"/>
            <a:r>
              <a:rPr lang="en-GB" sz="3200" dirty="0">
                <a:latin typeface="Arial" pitchFamily="34" charset="0"/>
                <a:cs typeface="Arial" pitchFamily="34" charset="0"/>
              </a:rPr>
              <a:t>Mapping</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90" y="1628800"/>
            <a:ext cx="2917777" cy="4561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חץ ימינה 3"/>
          <p:cNvSpPr/>
          <p:nvPr/>
        </p:nvSpPr>
        <p:spPr>
          <a:xfrm>
            <a:off x="4139952" y="2996952"/>
            <a:ext cx="1152128" cy="840507"/>
          </a:xfrm>
          <a:prstGeom prst="rightArrow">
            <a:avLst/>
          </a:prstGeom>
          <a:noFill/>
          <a:ln w="285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0069" y="1628800"/>
            <a:ext cx="1708192" cy="45613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9815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r>
              <a:rPr lang="en-GB" sz="3200" dirty="0">
                <a:latin typeface="Arial" pitchFamily="34" charset="0"/>
                <a:cs typeface="Arial" pitchFamily="34" charset="0"/>
              </a:rPr>
              <a:t>Mapping – Google Flu Trends</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8380" y="1700808"/>
            <a:ext cx="6427241" cy="4611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3707904" y="3717032"/>
            <a:ext cx="3888432" cy="936104"/>
          </a:xfrm>
          <a:prstGeom prst="rect">
            <a:avLst/>
          </a:prstGeom>
          <a:solidFill>
            <a:schemeClr val="bg1"/>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lumMod val="65000"/>
                    <a:lumOff val="35000"/>
                  </a:schemeClr>
                </a:solidFill>
              </a:rPr>
              <a:t>What is the mapping here?</a:t>
            </a:r>
          </a:p>
        </p:txBody>
      </p:sp>
    </p:spTree>
    <p:extLst>
      <p:ext uri="{BB962C8B-B14F-4D97-AF65-F5344CB8AC3E}">
        <p14:creationId xmlns:p14="http://schemas.microsoft.com/office/powerpoint/2010/main" val="86798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33075"/>
            <a:ext cx="8229600" cy="822960"/>
          </a:xfrm>
        </p:spPr>
        <p:txBody>
          <a:bodyPr>
            <a:normAutofit/>
          </a:bodyPr>
          <a:lstStyle/>
          <a:p>
            <a:r>
              <a:rPr lang="en-US" sz="3200" dirty="0"/>
              <a:t>Mapping – other examples than…maps</a:t>
            </a:r>
          </a:p>
        </p:txBody>
      </p:sp>
      <p:graphicFrame>
        <p:nvGraphicFramePr>
          <p:cNvPr id="4" name="Table 3"/>
          <p:cNvGraphicFramePr>
            <a:graphicFrameLocks noGrp="1"/>
          </p:cNvGraphicFramePr>
          <p:nvPr>
            <p:extLst/>
          </p:nvPr>
        </p:nvGraphicFramePr>
        <p:xfrm>
          <a:off x="1665027" y="2666149"/>
          <a:ext cx="1132764" cy="3643171"/>
        </p:xfrm>
        <a:graphic>
          <a:graphicData uri="http://schemas.openxmlformats.org/drawingml/2006/table">
            <a:tbl>
              <a:tblPr firstRow="1" bandRow="1">
                <a:tableStyleId>{073A0DAA-6AF3-43AB-8588-CEC1D06C72B9}</a:tableStyleId>
              </a:tblPr>
              <a:tblGrid>
                <a:gridCol w="1132764">
                  <a:extLst>
                    <a:ext uri="{9D8B030D-6E8A-4147-A177-3AD203B41FA5}">
                      <a16:colId xmlns:a16="http://schemas.microsoft.com/office/drawing/2014/main" val="20000"/>
                    </a:ext>
                  </a:extLst>
                </a:gridCol>
              </a:tblGrid>
              <a:tr h="520453">
                <a:tc>
                  <a:txBody>
                    <a:bodyPr/>
                    <a:lstStyle/>
                    <a:p>
                      <a:pPr algn="ctr"/>
                      <a:r>
                        <a:rPr lang="en-GB" sz="1400" dirty="0"/>
                        <a:t>Date-of-Birth</a:t>
                      </a:r>
                      <a:endParaRPr lang="en-IE" sz="1400" dirty="0"/>
                    </a:p>
                  </a:txBody>
                  <a:tcPr anchor="ctr"/>
                </a:tc>
                <a:extLst>
                  <a:ext uri="{0D108BD9-81ED-4DB2-BD59-A6C34878D82A}">
                    <a16:rowId xmlns:a16="http://schemas.microsoft.com/office/drawing/2014/main" val="10000"/>
                  </a:ext>
                </a:extLst>
              </a:tr>
              <a:tr h="520453">
                <a:tc>
                  <a:txBody>
                    <a:bodyPr/>
                    <a:lstStyle/>
                    <a:p>
                      <a:pPr algn="ctr"/>
                      <a:r>
                        <a:rPr lang="en-GB" sz="1400" dirty="0"/>
                        <a:t>17-Aug-71</a:t>
                      </a:r>
                      <a:endParaRPr lang="en-IE" sz="1400" dirty="0"/>
                    </a:p>
                  </a:txBody>
                  <a:tcPr anchor="ctr"/>
                </a:tc>
                <a:extLst>
                  <a:ext uri="{0D108BD9-81ED-4DB2-BD59-A6C34878D82A}">
                    <a16:rowId xmlns:a16="http://schemas.microsoft.com/office/drawing/2014/main" val="10001"/>
                  </a:ext>
                </a:extLst>
              </a:tr>
              <a:tr h="520453">
                <a:tc>
                  <a:txBody>
                    <a:bodyPr/>
                    <a:lstStyle/>
                    <a:p>
                      <a:pPr algn="ctr"/>
                      <a:r>
                        <a:rPr lang="en-GB" sz="1400" dirty="0"/>
                        <a:t>06-June-92</a:t>
                      </a:r>
                      <a:endParaRPr lang="en-IE" sz="1400" dirty="0"/>
                    </a:p>
                  </a:txBody>
                  <a:tcPr anchor="ctr"/>
                </a:tc>
                <a:extLst>
                  <a:ext uri="{0D108BD9-81ED-4DB2-BD59-A6C34878D82A}">
                    <a16:rowId xmlns:a16="http://schemas.microsoft.com/office/drawing/2014/main" val="10002"/>
                  </a:ext>
                </a:extLst>
              </a:tr>
              <a:tr h="520453">
                <a:tc>
                  <a:txBody>
                    <a:bodyPr/>
                    <a:lstStyle/>
                    <a:p>
                      <a:pPr algn="ctr"/>
                      <a:r>
                        <a:rPr lang="en-GB" sz="1400" dirty="0"/>
                        <a:t>11-Feb-49</a:t>
                      </a:r>
                      <a:endParaRPr lang="en-IE" sz="1400" dirty="0"/>
                    </a:p>
                  </a:txBody>
                  <a:tcPr anchor="ctr"/>
                </a:tc>
                <a:extLst>
                  <a:ext uri="{0D108BD9-81ED-4DB2-BD59-A6C34878D82A}">
                    <a16:rowId xmlns:a16="http://schemas.microsoft.com/office/drawing/2014/main" val="10003"/>
                  </a:ext>
                </a:extLst>
              </a:tr>
              <a:tr h="520453">
                <a:tc>
                  <a:txBody>
                    <a:bodyPr/>
                    <a:lstStyle/>
                    <a:p>
                      <a:pPr algn="ctr"/>
                      <a:r>
                        <a:rPr lang="en-GB" sz="1400" dirty="0"/>
                        <a:t>14-July-94</a:t>
                      </a:r>
                      <a:endParaRPr lang="en-IE" sz="1400" dirty="0"/>
                    </a:p>
                  </a:txBody>
                  <a:tcPr anchor="ctr"/>
                </a:tc>
                <a:extLst>
                  <a:ext uri="{0D108BD9-81ED-4DB2-BD59-A6C34878D82A}">
                    <a16:rowId xmlns:a16="http://schemas.microsoft.com/office/drawing/2014/main" val="10004"/>
                  </a:ext>
                </a:extLst>
              </a:tr>
              <a:tr h="520453">
                <a:tc>
                  <a:txBody>
                    <a:bodyPr/>
                    <a:lstStyle/>
                    <a:p>
                      <a:pPr algn="ctr"/>
                      <a:r>
                        <a:rPr lang="en-GB" sz="1400" dirty="0"/>
                        <a:t>22-Dec-78</a:t>
                      </a:r>
                      <a:endParaRPr lang="en-IE" sz="1400" dirty="0"/>
                    </a:p>
                  </a:txBody>
                  <a:tcPr anchor="ctr"/>
                </a:tc>
                <a:extLst>
                  <a:ext uri="{0D108BD9-81ED-4DB2-BD59-A6C34878D82A}">
                    <a16:rowId xmlns:a16="http://schemas.microsoft.com/office/drawing/2014/main" val="10005"/>
                  </a:ext>
                </a:extLst>
              </a:tr>
              <a:tr h="520453">
                <a:tc>
                  <a:txBody>
                    <a:bodyPr/>
                    <a:lstStyle/>
                    <a:p>
                      <a:pPr algn="ctr"/>
                      <a:r>
                        <a:rPr lang="en-GB" sz="1400" dirty="0"/>
                        <a:t>22-Jan-61</a:t>
                      </a:r>
                      <a:endParaRPr lang="en-IE" sz="1400" dirty="0"/>
                    </a:p>
                  </a:txBody>
                  <a:tcPr anchor="ct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nvPr>
        </p:nvGraphicFramePr>
        <p:xfrm>
          <a:off x="5652120" y="2648769"/>
          <a:ext cx="1037230" cy="3643171"/>
        </p:xfrm>
        <a:graphic>
          <a:graphicData uri="http://schemas.openxmlformats.org/drawingml/2006/table">
            <a:tbl>
              <a:tblPr firstRow="1" bandRow="1">
                <a:tableStyleId>{073A0DAA-6AF3-43AB-8588-CEC1D06C72B9}</a:tableStyleId>
              </a:tblPr>
              <a:tblGrid>
                <a:gridCol w="1037230">
                  <a:extLst>
                    <a:ext uri="{9D8B030D-6E8A-4147-A177-3AD203B41FA5}">
                      <a16:colId xmlns:a16="http://schemas.microsoft.com/office/drawing/2014/main" val="20000"/>
                    </a:ext>
                  </a:extLst>
                </a:gridCol>
              </a:tblGrid>
              <a:tr h="520453">
                <a:tc>
                  <a:txBody>
                    <a:bodyPr/>
                    <a:lstStyle/>
                    <a:p>
                      <a:pPr algn="ctr"/>
                      <a:r>
                        <a:rPr lang="en-GB" sz="1400" dirty="0"/>
                        <a:t>Age</a:t>
                      </a:r>
                      <a:endParaRPr lang="en-IE" sz="1400" dirty="0"/>
                    </a:p>
                  </a:txBody>
                  <a:tcPr anchor="ctr"/>
                </a:tc>
                <a:extLst>
                  <a:ext uri="{0D108BD9-81ED-4DB2-BD59-A6C34878D82A}">
                    <a16:rowId xmlns:a16="http://schemas.microsoft.com/office/drawing/2014/main" val="10000"/>
                  </a:ext>
                </a:extLst>
              </a:tr>
              <a:tr h="520453">
                <a:tc>
                  <a:txBody>
                    <a:bodyPr/>
                    <a:lstStyle/>
                    <a:p>
                      <a:pPr algn="ctr"/>
                      <a:r>
                        <a:rPr lang="en-GB" sz="1400" dirty="0"/>
                        <a:t>43</a:t>
                      </a:r>
                      <a:endParaRPr lang="en-IE" sz="1400" dirty="0"/>
                    </a:p>
                  </a:txBody>
                  <a:tcPr anchor="ctr"/>
                </a:tc>
                <a:extLst>
                  <a:ext uri="{0D108BD9-81ED-4DB2-BD59-A6C34878D82A}">
                    <a16:rowId xmlns:a16="http://schemas.microsoft.com/office/drawing/2014/main" val="10001"/>
                  </a:ext>
                </a:extLst>
              </a:tr>
              <a:tr h="520453">
                <a:tc>
                  <a:txBody>
                    <a:bodyPr/>
                    <a:lstStyle/>
                    <a:p>
                      <a:pPr algn="ctr"/>
                      <a:r>
                        <a:rPr lang="en-GB" sz="1400" dirty="0"/>
                        <a:t>22</a:t>
                      </a:r>
                      <a:endParaRPr lang="en-IE" sz="1400" dirty="0"/>
                    </a:p>
                  </a:txBody>
                  <a:tcPr anchor="ctr"/>
                </a:tc>
                <a:extLst>
                  <a:ext uri="{0D108BD9-81ED-4DB2-BD59-A6C34878D82A}">
                    <a16:rowId xmlns:a16="http://schemas.microsoft.com/office/drawing/2014/main" val="10002"/>
                  </a:ext>
                </a:extLst>
              </a:tr>
              <a:tr h="520453">
                <a:tc>
                  <a:txBody>
                    <a:bodyPr/>
                    <a:lstStyle/>
                    <a:p>
                      <a:pPr algn="ctr"/>
                      <a:r>
                        <a:rPr lang="en-GB" sz="1400" dirty="0"/>
                        <a:t>65</a:t>
                      </a:r>
                      <a:endParaRPr lang="en-IE" sz="1400" dirty="0"/>
                    </a:p>
                  </a:txBody>
                  <a:tcPr anchor="ctr"/>
                </a:tc>
                <a:extLst>
                  <a:ext uri="{0D108BD9-81ED-4DB2-BD59-A6C34878D82A}">
                    <a16:rowId xmlns:a16="http://schemas.microsoft.com/office/drawing/2014/main" val="10003"/>
                  </a:ext>
                </a:extLst>
              </a:tr>
              <a:tr h="520453">
                <a:tc>
                  <a:txBody>
                    <a:bodyPr/>
                    <a:lstStyle/>
                    <a:p>
                      <a:pPr algn="ctr"/>
                      <a:r>
                        <a:rPr lang="en-GB" sz="1400" dirty="0"/>
                        <a:t>20</a:t>
                      </a:r>
                      <a:endParaRPr lang="en-IE" sz="1400" dirty="0"/>
                    </a:p>
                  </a:txBody>
                  <a:tcPr anchor="ctr"/>
                </a:tc>
                <a:extLst>
                  <a:ext uri="{0D108BD9-81ED-4DB2-BD59-A6C34878D82A}">
                    <a16:rowId xmlns:a16="http://schemas.microsoft.com/office/drawing/2014/main" val="10004"/>
                  </a:ext>
                </a:extLst>
              </a:tr>
              <a:tr h="520453">
                <a:tc>
                  <a:txBody>
                    <a:bodyPr/>
                    <a:lstStyle/>
                    <a:p>
                      <a:pPr algn="ctr"/>
                      <a:r>
                        <a:rPr lang="en-GB" sz="1400" dirty="0"/>
                        <a:t>35</a:t>
                      </a:r>
                      <a:endParaRPr lang="en-IE" sz="1400" dirty="0"/>
                    </a:p>
                  </a:txBody>
                  <a:tcPr anchor="ctr"/>
                </a:tc>
                <a:extLst>
                  <a:ext uri="{0D108BD9-81ED-4DB2-BD59-A6C34878D82A}">
                    <a16:rowId xmlns:a16="http://schemas.microsoft.com/office/drawing/2014/main" val="10005"/>
                  </a:ext>
                </a:extLst>
              </a:tr>
              <a:tr h="520453">
                <a:tc>
                  <a:txBody>
                    <a:bodyPr/>
                    <a:lstStyle/>
                    <a:p>
                      <a:pPr algn="ctr"/>
                      <a:r>
                        <a:rPr lang="en-GB" sz="1400" dirty="0"/>
                        <a:t>53</a:t>
                      </a:r>
                      <a:endParaRPr lang="en-IE" sz="1400" dirty="0"/>
                    </a:p>
                  </a:txBody>
                  <a:tcPr anchor="ctr"/>
                </a:tc>
                <a:extLst>
                  <a:ext uri="{0D108BD9-81ED-4DB2-BD59-A6C34878D82A}">
                    <a16:rowId xmlns:a16="http://schemas.microsoft.com/office/drawing/2014/main" val="10006"/>
                  </a:ext>
                </a:extLst>
              </a:tr>
            </a:tbl>
          </a:graphicData>
        </a:graphic>
      </p:graphicFrame>
      <p:sp>
        <p:nvSpPr>
          <p:cNvPr id="8" name="חץ ימינה 7"/>
          <p:cNvSpPr/>
          <p:nvPr/>
        </p:nvSpPr>
        <p:spPr>
          <a:xfrm>
            <a:off x="3779912" y="4077134"/>
            <a:ext cx="1152128" cy="840507"/>
          </a:xfrm>
          <a:prstGeom prst="rightArrow">
            <a:avLst/>
          </a:prstGeom>
          <a:noFill/>
          <a:ln w="285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Content Placeholder 5"/>
          <p:cNvSpPr>
            <a:spLocks noGrp="1"/>
          </p:cNvSpPr>
          <p:nvPr>
            <p:ph idx="1"/>
          </p:nvPr>
        </p:nvSpPr>
        <p:spPr>
          <a:xfrm>
            <a:off x="323528" y="1612979"/>
            <a:ext cx="8496944" cy="4768349"/>
          </a:xfrm>
        </p:spPr>
        <p:txBody>
          <a:bodyPr>
            <a:normAutofit/>
          </a:bodyPr>
          <a:lstStyle/>
          <a:p>
            <a:pPr marL="0" indent="0">
              <a:buNone/>
            </a:pPr>
            <a:r>
              <a:rPr lang="en-US" sz="2400" dirty="0"/>
              <a:t>How would you map this data ?</a:t>
            </a:r>
          </a:p>
          <a:p>
            <a:pPr marL="687388" lvl="1" indent="-457200">
              <a:buFont typeface="+mj-lt"/>
              <a:buAutoNum type="arabicPeriod"/>
            </a:pPr>
            <a:endParaRPr lang="en-US" sz="1800" dirty="0"/>
          </a:p>
        </p:txBody>
      </p:sp>
    </p:spTree>
    <p:custDataLst>
      <p:tags r:id="rId1"/>
    </p:custDataLst>
    <p:extLst>
      <p:ext uri="{BB962C8B-B14F-4D97-AF65-F5344CB8AC3E}">
        <p14:creationId xmlns:p14="http://schemas.microsoft.com/office/powerpoint/2010/main" val="77625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6"/>
          <p:cNvGraphicFramePr>
            <a:graphicFrameLocks noGrp="1"/>
          </p:cNvGraphicFramePr>
          <p:nvPr>
            <p:extLst/>
          </p:nvPr>
        </p:nvGraphicFramePr>
        <p:xfrm>
          <a:off x="5623002" y="2666149"/>
          <a:ext cx="1037230" cy="3643171"/>
        </p:xfrm>
        <a:graphic>
          <a:graphicData uri="http://schemas.openxmlformats.org/drawingml/2006/table">
            <a:tbl>
              <a:tblPr firstRow="1" bandRow="1">
                <a:tableStyleId>{073A0DAA-6AF3-43AB-8588-CEC1D06C72B9}</a:tableStyleId>
              </a:tblPr>
              <a:tblGrid>
                <a:gridCol w="1037230">
                  <a:extLst>
                    <a:ext uri="{9D8B030D-6E8A-4147-A177-3AD203B41FA5}">
                      <a16:colId xmlns:a16="http://schemas.microsoft.com/office/drawing/2014/main" val="20000"/>
                    </a:ext>
                  </a:extLst>
                </a:gridCol>
              </a:tblGrid>
              <a:tr h="520453">
                <a:tc>
                  <a:txBody>
                    <a:bodyPr/>
                    <a:lstStyle/>
                    <a:p>
                      <a:pPr algn="ctr"/>
                      <a:r>
                        <a:rPr lang="en-GB" sz="1400" dirty="0"/>
                        <a:t>Age Group</a:t>
                      </a:r>
                      <a:endParaRPr lang="en-IE" sz="1400" dirty="0"/>
                    </a:p>
                  </a:txBody>
                  <a:tcPr anchor="ctr"/>
                </a:tc>
                <a:extLst>
                  <a:ext uri="{0D108BD9-81ED-4DB2-BD59-A6C34878D82A}">
                    <a16:rowId xmlns:a16="http://schemas.microsoft.com/office/drawing/2014/main" val="10000"/>
                  </a:ext>
                </a:extLst>
              </a:tr>
              <a:tr h="520453">
                <a:tc>
                  <a:txBody>
                    <a:bodyPr/>
                    <a:lstStyle/>
                    <a:p>
                      <a:pPr algn="ctr"/>
                      <a:r>
                        <a:rPr lang="en-GB" sz="1400" dirty="0"/>
                        <a:t>Mid</a:t>
                      </a:r>
                      <a:endParaRPr lang="en-IE" sz="1400" dirty="0"/>
                    </a:p>
                  </a:txBody>
                  <a:tcPr anchor="ctr"/>
                </a:tc>
                <a:extLst>
                  <a:ext uri="{0D108BD9-81ED-4DB2-BD59-A6C34878D82A}">
                    <a16:rowId xmlns:a16="http://schemas.microsoft.com/office/drawing/2014/main" val="10001"/>
                  </a:ext>
                </a:extLst>
              </a:tr>
              <a:tr h="520453">
                <a:tc>
                  <a:txBody>
                    <a:bodyPr/>
                    <a:lstStyle/>
                    <a:p>
                      <a:pPr algn="ctr"/>
                      <a:r>
                        <a:rPr lang="en-GB" sz="1400" dirty="0"/>
                        <a:t>Young</a:t>
                      </a:r>
                      <a:endParaRPr lang="en-IE" sz="1400" dirty="0"/>
                    </a:p>
                  </a:txBody>
                  <a:tcPr anchor="ctr"/>
                </a:tc>
                <a:extLst>
                  <a:ext uri="{0D108BD9-81ED-4DB2-BD59-A6C34878D82A}">
                    <a16:rowId xmlns:a16="http://schemas.microsoft.com/office/drawing/2014/main" val="10002"/>
                  </a:ext>
                </a:extLst>
              </a:tr>
              <a:tr h="520453">
                <a:tc>
                  <a:txBody>
                    <a:bodyPr/>
                    <a:lstStyle/>
                    <a:p>
                      <a:pPr algn="ctr"/>
                      <a:r>
                        <a:rPr lang="en-GB" sz="1400" dirty="0"/>
                        <a:t>Old</a:t>
                      </a:r>
                      <a:endParaRPr lang="en-IE" sz="1400" dirty="0"/>
                    </a:p>
                  </a:txBody>
                  <a:tcPr anchor="ctr"/>
                </a:tc>
                <a:extLst>
                  <a:ext uri="{0D108BD9-81ED-4DB2-BD59-A6C34878D82A}">
                    <a16:rowId xmlns:a16="http://schemas.microsoft.com/office/drawing/2014/main" val="10003"/>
                  </a:ext>
                </a:extLst>
              </a:tr>
              <a:tr h="520453">
                <a:tc>
                  <a:txBody>
                    <a:bodyPr/>
                    <a:lstStyle/>
                    <a:p>
                      <a:pPr algn="ctr"/>
                      <a:r>
                        <a:rPr lang="en-GB" sz="1400" dirty="0"/>
                        <a:t>Young</a:t>
                      </a:r>
                      <a:endParaRPr lang="en-IE" sz="1400" dirty="0"/>
                    </a:p>
                  </a:txBody>
                  <a:tcPr anchor="ctr"/>
                </a:tc>
                <a:extLst>
                  <a:ext uri="{0D108BD9-81ED-4DB2-BD59-A6C34878D82A}">
                    <a16:rowId xmlns:a16="http://schemas.microsoft.com/office/drawing/2014/main" val="10004"/>
                  </a:ext>
                </a:extLst>
              </a:tr>
              <a:tr h="520453">
                <a:tc>
                  <a:txBody>
                    <a:bodyPr/>
                    <a:lstStyle/>
                    <a:p>
                      <a:pPr algn="ctr"/>
                      <a:r>
                        <a:rPr lang="en-GB" sz="1400" dirty="0"/>
                        <a:t>Mid</a:t>
                      </a:r>
                      <a:endParaRPr lang="en-IE" sz="1400" dirty="0"/>
                    </a:p>
                  </a:txBody>
                  <a:tcPr anchor="ctr"/>
                </a:tc>
                <a:extLst>
                  <a:ext uri="{0D108BD9-81ED-4DB2-BD59-A6C34878D82A}">
                    <a16:rowId xmlns:a16="http://schemas.microsoft.com/office/drawing/2014/main" val="10005"/>
                  </a:ext>
                </a:extLst>
              </a:tr>
              <a:tr h="520453">
                <a:tc>
                  <a:txBody>
                    <a:bodyPr/>
                    <a:lstStyle/>
                    <a:p>
                      <a:pPr algn="ctr"/>
                      <a:r>
                        <a:rPr lang="en-GB" sz="1400" dirty="0"/>
                        <a:t>Mid</a:t>
                      </a:r>
                      <a:endParaRPr lang="en-IE" sz="1400" dirty="0"/>
                    </a:p>
                  </a:txBody>
                  <a:tcPr anchor="ctr"/>
                </a:tc>
                <a:extLst>
                  <a:ext uri="{0D108BD9-81ED-4DB2-BD59-A6C34878D82A}">
                    <a16:rowId xmlns:a16="http://schemas.microsoft.com/office/drawing/2014/main" val="10006"/>
                  </a:ext>
                </a:extLst>
              </a:tr>
            </a:tbl>
          </a:graphicData>
        </a:graphic>
      </p:graphicFrame>
      <p:sp>
        <p:nvSpPr>
          <p:cNvPr id="9" name="Content Placeholder 5"/>
          <p:cNvSpPr>
            <a:spLocks noGrp="1"/>
          </p:cNvSpPr>
          <p:nvPr>
            <p:ph idx="1"/>
          </p:nvPr>
        </p:nvSpPr>
        <p:spPr>
          <a:xfrm>
            <a:off x="323528" y="1540971"/>
            <a:ext cx="8280920" cy="4768349"/>
          </a:xfrm>
        </p:spPr>
        <p:txBody>
          <a:bodyPr>
            <a:normAutofit/>
          </a:bodyPr>
          <a:lstStyle/>
          <a:p>
            <a:pPr marL="0" indent="0">
              <a:buNone/>
            </a:pPr>
            <a:r>
              <a:rPr lang="en-US" sz="2400" dirty="0"/>
              <a:t>You’re a cellular telecom company marketer – how do you further treat customers’ age ?</a:t>
            </a:r>
          </a:p>
          <a:p>
            <a:pPr marL="687388" lvl="1" indent="-457200">
              <a:buFont typeface="+mj-lt"/>
              <a:buAutoNum type="arabicPeriod"/>
            </a:pPr>
            <a:endParaRPr lang="en-US" sz="1800" dirty="0"/>
          </a:p>
        </p:txBody>
      </p:sp>
      <p:sp>
        <p:nvSpPr>
          <p:cNvPr id="5" name="Title 4"/>
          <p:cNvSpPr>
            <a:spLocks noGrp="1"/>
          </p:cNvSpPr>
          <p:nvPr>
            <p:ph type="title"/>
          </p:nvPr>
        </p:nvSpPr>
        <p:spPr>
          <a:xfrm>
            <a:off x="457200" y="233075"/>
            <a:ext cx="8229600" cy="822960"/>
          </a:xfrm>
        </p:spPr>
        <p:txBody>
          <a:bodyPr>
            <a:normAutofit/>
          </a:bodyPr>
          <a:lstStyle/>
          <a:p>
            <a:r>
              <a:rPr lang="en-US" sz="3200" dirty="0"/>
              <a:t>Binning</a:t>
            </a:r>
          </a:p>
        </p:txBody>
      </p:sp>
      <p:graphicFrame>
        <p:nvGraphicFramePr>
          <p:cNvPr id="4" name="Table 3"/>
          <p:cNvGraphicFramePr>
            <a:graphicFrameLocks noGrp="1"/>
          </p:cNvGraphicFramePr>
          <p:nvPr>
            <p:extLst/>
          </p:nvPr>
        </p:nvGraphicFramePr>
        <p:xfrm>
          <a:off x="1665027" y="2666149"/>
          <a:ext cx="1132764" cy="3643171"/>
        </p:xfrm>
        <a:graphic>
          <a:graphicData uri="http://schemas.openxmlformats.org/drawingml/2006/table">
            <a:tbl>
              <a:tblPr firstRow="1" bandRow="1">
                <a:tableStyleId>{073A0DAA-6AF3-43AB-8588-CEC1D06C72B9}</a:tableStyleId>
              </a:tblPr>
              <a:tblGrid>
                <a:gridCol w="1132764">
                  <a:extLst>
                    <a:ext uri="{9D8B030D-6E8A-4147-A177-3AD203B41FA5}">
                      <a16:colId xmlns:a16="http://schemas.microsoft.com/office/drawing/2014/main" val="20000"/>
                    </a:ext>
                  </a:extLst>
                </a:gridCol>
              </a:tblGrid>
              <a:tr h="520453">
                <a:tc>
                  <a:txBody>
                    <a:bodyPr/>
                    <a:lstStyle/>
                    <a:p>
                      <a:pPr algn="ctr"/>
                      <a:r>
                        <a:rPr lang="en-GB" sz="1400" dirty="0"/>
                        <a:t>Date-of-Birth</a:t>
                      </a:r>
                      <a:endParaRPr lang="en-IE" sz="1400" dirty="0"/>
                    </a:p>
                  </a:txBody>
                  <a:tcPr anchor="ctr"/>
                </a:tc>
                <a:extLst>
                  <a:ext uri="{0D108BD9-81ED-4DB2-BD59-A6C34878D82A}">
                    <a16:rowId xmlns:a16="http://schemas.microsoft.com/office/drawing/2014/main" val="10000"/>
                  </a:ext>
                </a:extLst>
              </a:tr>
              <a:tr h="520453">
                <a:tc>
                  <a:txBody>
                    <a:bodyPr/>
                    <a:lstStyle/>
                    <a:p>
                      <a:pPr algn="ctr"/>
                      <a:r>
                        <a:rPr lang="en-GB" sz="1400" dirty="0"/>
                        <a:t>17-Aug-71</a:t>
                      </a:r>
                      <a:endParaRPr lang="en-IE" sz="1400" dirty="0"/>
                    </a:p>
                  </a:txBody>
                  <a:tcPr anchor="ctr"/>
                </a:tc>
                <a:extLst>
                  <a:ext uri="{0D108BD9-81ED-4DB2-BD59-A6C34878D82A}">
                    <a16:rowId xmlns:a16="http://schemas.microsoft.com/office/drawing/2014/main" val="10001"/>
                  </a:ext>
                </a:extLst>
              </a:tr>
              <a:tr h="520453">
                <a:tc>
                  <a:txBody>
                    <a:bodyPr/>
                    <a:lstStyle/>
                    <a:p>
                      <a:pPr algn="ctr"/>
                      <a:r>
                        <a:rPr lang="en-GB" sz="1400" dirty="0"/>
                        <a:t>06-June-92</a:t>
                      </a:r>
                      <a:endParaRPr lang="en-IE" sz="1400" dirty="0"/>
                    </a:p>
                  </a:txBody>
                  <a:tcPr anchor="ctr"/>
                </a:tc>
                <a:extLst>
                  <a:ext uri="{0D108BD9-81ED-4DB2-BD59-A6C34878D82A}">
                    <a16:rowId xmlns:a16="http://schemas.microsoft.com/office/drawing/2014/main" val="10002"/>
                  </a:ext>
                </a:extLst>
              </a:tr>
              <a:tr h="520453">
                <a:tc>
                  <a:txBody>
                    <a:bodyPr/>
                    <a:lstStyle/>
                    <a:p>
                      <a:pPr algn="ctr"/>
                      <a:r>
                        <a:rPr lang="en-GB" sz="1400" dirty="0"/>
                        <a:t>11-Feb-49</a:t>
                      </a:r>
                      <a:endParaRPr lang="en-IE" sz="1400" dirty="0"/>
                    </a:p>
                  </a:txBody>
                  <a:tcPr anchor="ctr"/>
                </a:tc>
                <a:extLst>
                  <a:ext uri="{0D108BD9-81ED-4DB2-BD59-A6C34878D82A}">
                    <a16:rowId xmlns:a16="http://schemas.microsoft.com/office/drawing/2014/main" val="10003"/>
                  </a:ext>
                </a:extLst>
              </a:tr>
              <a:tr h="520453">
                <a:tc>
                  <a:txBody>
                    <a:bodyPr/>
                    <a:lstStyle/>
                    <a:p>
                      <a:pPr algn="ctr"/>
                      <a:r>
                        <a:rPr lang="en-GB" sz="1400" dirty="0"/>
                        <a:t>14-July-94</a:t>
                      </a:r>
                      <a:endParaRPr lang="en-IE" sz="1400" dirty="0"/>
                    </a:p>
                  </a:txBody>
                  <a:tcPr anchor="ctr"/>
                </a:tc>
                <a:extLst>
                  <a:ext uri="{0D108BD9-81ED-4DB2-BD59-A6C34878D82A}">
                    <a16:rowId xmlns:a16="http://schemas.microsoft.com/office/drawing/2014/main" val="10004"/>
                  </a:ext>
                </a:extLst>
              </a:tr>
              <a:tr h="520453">
                <a:tc>
                  <a:txBody>
                    <a:bodyPr/>
                    <a:lstStyle/>
                    <a:p>
                      <a:pPr algn="ctr"/>
                      <a:r>
                        <a:rPr lang="en-GB" sz="1400" dirty="0"/>
                        <a:t>22-Dec-78</a:t>
                      </a:r>
                      <a:endParaRPr lang="en-IE" sz="1400" dirty="0"/>
                    </a:p>
                  </a:txBody>
                  <a:tcPr anchor="ctr"/>
                </a:tc>
                <a:extLst>
                  <a:ext uri="{0D108BD9-81ED-4DB2-BD59-A6C34878D82A}">
                    <a16:rowId xmlns:a16="http://schemas.microsoft.com/office/drawing/2014/main" val="10005"/>
                  </a:ext>
                </a:extLst>
              </a:tr>
              <a:tr h="520453">
                <a:tc>
                  <a:txBody>
                    <a:bodyPr/>
                    <a:lstStyle/>
                    <a:p>
                      <a:pPr algn="ctr"/>
                      <a:r>
                        <a:rPr lang="en-GB" sz="1400" dirty="0"/>
                        <a:t>22-Jan-61</a:t>
                      </a:r>
                      <a:endParaRPr lang="en-IE" sz="1400" dirty="0"/>
                    </a:p>
                  </a:txBody>
                  <a:tcPr anchor="ctr"/>
                </a:tc>
                <a:extLst>
                  <a:ext uri="{0D108BD9-81ED-4DB2-BD59-A6C34878D82A}">
                    <a16:rowId xmlns:a16="http://schemas.microsoft.com/office/drawing/2014/main" val="10006"/>
                  </a:ext>
                </a:extLst>
              </a:tr>
            </a:tbl>
          </a:graphicData>
        </a:graphic>
      </p:graphicFrame>
      <p:graphicFrame>
        <p:nvGraphicFramePr>
          <p:cNvPr id="7" name="Table 6"/>
          <p:cNvGraphicFramePr>
            <a:graphicFrameLocks noGrp="1"/>
          </p:cNvGraphicFramePr>
          <p:nvPr>
            <p:extLst/>
          </p:nvPr>
        </p:nvGraphicFramePr>
        <p:xfrm>
          <a:off x="5652120" y="2636912"/>
          <a:ext cx="1037230" cy="3643171"/>
        </p:xfrm>
        <a:graphic>
          <a:graphicData uri="http://schemas.openxmlformats.org/drawingml/2006/table">
            <a:tbl>
              <a:tblPr firstRow="1" bandRow="1">
                <a:tableStyleId>{073A0DAA-6AF3-43AB-8588-CEC1D06C72B9}</a:tableStyleId>
              </a:tblPr>
              <a:tblGrid>
                <a:gridCol w="1037230">
                  <a:extLst>
                    <a:ext uri="{9D8B030D-6E8A-4147-A177-3AD203B41FA5}">
                      <a16:colId xmlns:a16="http://schemas.microsoft.com/office/drawing/2014/main" val="20000"/>
                    </a:ext>
                  </a:extLst>
                </a:gridCol>
              </a:tblGrid>
              <a:tr h="520453">
                <a:tc>
                  <a:txBody>
                    <a:bodyPr/>
                    <a:lstStyle/>
                    <a:p>
                      <a:pPr algn="ctr"/>
                      <a:r>
                        <a:rPr lang="en-GB" sz="1400" dirty="0"/>
                        <a:t>Age</a:t>
                      </a:r>
                      <a:endParaRPr lang="en-IE" sz="1400" dirty="0"/>
                    </a:p>
                  </a:txBody>
                  <a:tcPr anchor="ctr"/>
                </a:tc>
                <a:extLst>
                  <a:ext uri="{0D108BD9-81ED-4DB2-BD59-A6C34878D82A}">
                    <a16:rowId xmlns:a16="http://schemas.microsoft.com/office/drawing/2014/main" val="10000"/>
                  </a:ext>
                </a:extLst>
              </a:tr>
              <a:tr h="520453">
                <a:tc>
                  <a:txBody>
                    <a:bodyPr/>
                    <a:lstStyle/>
                    <a:p>
                      <a:pPr algn="ctr"/>
                      <a:r>
                        <a:rPr lang="en-GB" sz="1400" dirty="0"/>
                        <a:t>43</a:t>
                      </a:r>
                      <a:endParaRPr lang="en-IE" sz="1400" dirty="0"/>
                    </a:p>
                  </a:txBody>
                  <a:tcPr anchor="ctr"/>
                </a:tc>
                <a:extLst>
                  <a:ext uri="{0D108BD9-81ED-4DB2-BD59-A6C34878D82A}">
                    <a16:rowId xmlns:a16="http://schemas.microsoft.com/office/drawing/2014/main" val="10001"/>
                  </a:ext>
                </a:extLst>
              </a:tr>
              <a:tr h="520453">
                <a:tc>
                  <a:txBody>
                    <a:bodyPr/>
                    <a:lstStyle/>
                    <a:p>
                      <a:pPr algn="ctr"/>
                      <a:r>
                        <a:rPr lang="en-GB" sz="1400" dirty="0"/>
                        <a:t>22</a:t>
                      </a:r>
                      <a:endParaRPr lang="en-IE" sz="1400" dirty="0"/>
                    </a:p>
                  </a:txBody>
                  <a:tcPr anchor="ctr"/>
                </a:tc>
                <a:extLst>
                  <a:ext uri="{0D108BD9-81ED-4DB2-BD59-A6C34878D82A}">
                    <a16:rowId xmlns:a16="http://schemas.microsoft.com/office/drawing/2014/main" val="10002"/>
                  </a:ext>
                </a:extLst>
              </a:tr>
              <a:tr h="520453">
                <a:tc>
                  <a:txBody>
                    <a:bodyPr/>
                    <a:lstStyle/>
                    <a:p>
                      <a:pPr algn="ctr"/>
                      <a:r>
                        <a:rPr lang="en-GB" sz="1400" dirty="0"/>
                        <a:t>65</a:t>
                      </a:r>
                      <a:endParaRPr lang="en-IE" sz="1400" dirty="0"/>
                    </a:p>
                  </a:txBody>
                  <a:tcPr anchor="ctr"/>
                </a:tc>
                <a:extLst>
                  <a:ext uri="{0D108BD9-81ED-4DB2-BD59-A6C34878D82A}">
                    <a16:rowId xmlns:a16="http://schemas.microsoft.com/office/drawing/2014/main" val="10003"/>
                  </a:ext>
                </a:extLst>
              </a:tr>
              <a:tr h="520453">
                <a:tc>
                  <a:txBody>
                    <a:bodyPr/>
                    <a:lstStyle/>
                    <a:p>
                      <a:pPr algn="ctr"/>
                      <a:r>
                        <a:rPr lang="en-GB" sz="1400" dirty="0"/>
                        <a:t>20</a:t>
                      </a:r>
                      <a:endParaRPr lang="en-IE" sz="1400" dirty="0"/>
                    </a:p>
                  </a:txBody>
                  <a:tcPr anchor="ctr"/>
                </a:tc>
                <a:extLst>
                  <a:ext uri="{0D108BD9-81ED-4DB2-BD59-A6C34878D82A}">
                    <a16:rowId xmlns:a16="http://schemas.microsoft.com/office/drawing/2014/main" val="10004"/>
                  </a:ext>
                </a:extLst>
              </a:tr>
              <a:tr h="520453">
                <a:tc>
                  <a:txBody>
                    <a:bodyPr/>
                    <a:lstStyle/>
                    <a:p>
                      <a:pPr algn="ctr"/>
                      <a:r>
                        <a:rPr lang="en-GB" sz="1400" dirty="0"/>
                        <a:t>35</a:t>
                      </a:r>
                      <a:endParaRPr lang="en-IE" sz="1400" dirty="0"/>
                    </a:p>
                  </a:txBody>
                  <a:tcPr anchor="ctr"/>
                </a:tc>
                <a:extLst>
                  <a:ext uri="{0D108BD9-81ED-4DB2-BD59-A6C34878D82A}">
                    <a16:rowId xmlns:a16="http://schemas.microsoft.com/office/drawing/2014/main" val="10005"/>
                  </a:ext>
                </a:extLst>
              </a:tr>
              <a:tr h="520453">
                <a:tc>
                  <a:txBody>
                    <a:bodyPr/>
                    <a:lstStyle/>
                    <a:p>
                      <a:pPr algn="ctr"/>
                      <a:r>
                        <a:rPr lang="en-GB" sz="1400" dirty="0"/>
                        <a:t>53</a:t>
                      </a:r>
                      <a:endParaRPr lang="en-IE" sz="1400" dirty="0"/>
                    </a:p>
                  </a:txBody>
                  <a:tcPr anchor="ctr"/>
                </a:tc>
                <a:extLst>
                  <a:ext uri="{0D108BD9-81ED-4DB2-BD59-A6C34878D82A}">
                    <a16:rowId xmlns:a16="http://schemas.microsoft.com/office/drawing/2014/main" val="10006"/>
                  </a:ext>
                </a:extLst>
              </a:tr>
            </a:tbl>
          </a:graphicData>
        </a:graphic>
      </p:graphicFrame>
      <p:sp>
        <p:nvSpPr>
          <p:cNvPr id="8" name="חץ ימינה 7"/>
          <p:cNvSpPr/>
          <p:nvPr/>
        </p:nvSpPr>
        <p:spPr>
          <a:xfrm>
            <a:off x="4283968" y="4077134"/>
            <a:ext cx="1152128" cy="840507"/>
          </a:xfrm>
          <a:prstGeom prst="rightArrow">
            <a:avLst/>
          </a:prstGeom>
          <a:noFill/>
          <a:ln w="285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 name="Line Callout 1 (No Border) 1"/>
          <p:cNvSpPr/>
          <p:nvPr/>
        </p:nvSpPr>
        <p:spPr>
          <a:xfrm>
            <a:off x="7020272" y="2132856"/>
            <a:ext cx="1800200" cy="1224136"/>
          </a:xfrm>
          <a:prstGeom prst="callout1">
            <a:avLst>
              <a:gd name="adj1" fmla="val 22810"/>
              <a:gd name="adj2" fmla="val 2709"/>
              <a:gd name="adj3" fmla="val 40239"/>
              <a:gd name="adj4" fmla="val -10728"/>
            </a:avLst>
          </a:prstGeom>
          <a:noFill/>
          <a:ln w="12700">
            <a:solidFill>
              <a:srgbClr val="0070C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25000"/>
                  </a:schemeClr>
                </a:solidFill>
              </a:rPr>
              <a:t>The binning assumption: users in the same bin (bucket) behave the same</a:t>
            </a:r>
            <a:endParaRPr lang="en-GB" sz="1600" dirty="0">
              <a:solidFill>
                <a:schemeClr val="bg2">
                  <a:lumMod val="25000"/>
                </a:schemeClr>
              </a:solidFill>
            </a:endParaRPr>
          </a:p>
        </p:txBody>
      </p:sp>
    </p:spTree>
    <p:custDataLst>
      <p:tags r:id="rId1"/>
    </p:custDataLst>
    <p:extLst>
      <p:ext uri="{BB962C8B-B14F-4D97-AF65-F5344CB8AC3E}">
        <p14:creationId xmlns:p14="http://schemas.microsoft.com/office/powerpoint/2010/main" val="76024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61111E-6 1.11022E-16 L -0.29289 0.00324 " pathEditMode="relative" rAng="0" ptsTypes="AA">
                                      <p:cBhvr>
                                        <p:cTn id="6" dur="1000" fill="hold"/>
                                        <p:tgtEl>
                                          <p:spTgt spid="7"/>
                                        </p:tgtEl>
                                        <p:attrNameLst>
                                          <p:attrName>ppt_x</p:attrName>
                                          <p:attrName>ppt_y</p:attrName>
                                        </p:attrNameLst>
                                      </p:cBhvr>
                                      <p:rCtr x="-14653" y="162"/>
                                    </p:animMotion>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9" name="קבוצה 4098"/>
          <p:cNvGrpSpPr/>
          <p:nvPr/>
        </p:nvGrpSpPr>
        <p:grpSpPr>
          <a:xfrm>
            <a:off x="949918" y="3985850"/>
            <a:ext cx="7213008" cy="2232248"/>
            <a:chOff x="949918" y="3985850"/>
            <a:chExt cx="7213008" cy="2232248"/>
          </a:xfrm>
        </p:grpSpPr>
        <p:sp>
          <p:nvSpPr>
            <p:cNvPr id="35" name="תרשים זרימה: דיסק מגנטי 34"/>
            <p:cNvSpPr/>
            <p:nvPr/>
          </p:nvSpPr>
          <p:spPr>
            <a:xfrm>
              <a:off x="3706461" y="3985850"/>
              <a:ext cx="1699923" cy="2232248"/>
            </a:xfrm>
            <a:prstGeom prst="flowChartMagneticDisk">
              <a:avLst/>
            </a:prstGeom>
            <a:solidFill>
              <a:schemeClr val="tx2">
                <a:lumMod val="60000"/>
                <a:lumOff val="40000"/>
              </a:schemeClr>
            </a:solid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2 M </a:t>
              </a:r>
              <a:r>
                <a:rPr lang="he-IL" sz="2000" dirty="0"/>
                <a:t>₪</a:t>
              </a:r>
              <a:endParaRPr lang="en-US" sz="2000" dirty="0"/>
            </a:p>
            <a:p>
              <a:pPr algn="ctr"/>
              <a:r>
                <a:rPr lang="en-US" sz="2000" dirty="0"/>
                <a:t>&lt; … &lt; </a:t>
              </a:r>
            </a:p>
            <a:p>
              <a:pPr algn="ctr"/>
              <a:r>
                <a:rPr lang="en-US" sz="2000" dirty="0"/>
                <a:t>3 M </a:t>
              </a:r>
              <a:r>
                <a:rPr lang="he-IL" sz="2000" dirty="0"/>
                <a:t>₪</a:t>
              </a:r>
            </a:p>
          </p:txBody>
        </p:sp>
        <p:sp>
          <p:nvSpPr>
            <p:cNvPr id="37" name="תרשים זרימה: דיסק מגנטי 36"/>
            <p:cNvSpPr/>
            <p:nvPr/>
          </p:nvSpPr>
          <p:spPr>
            <a:xfrm>
              <a:off x="949918" y="3985850"/>
              <a:ext cx="1699923" cy="2232248"/>
            </a:xfrm>
            <a:prstGeom prst="flowChartMagneticDisk">
              <a:avLst/>
            </a:prstGeom>
            <a:solidFill>
              <a:schemeClr val="tx2">
                <a:lumMod val="60000"/>
                <a:lumOff val="40000"/>
              </a:schemeClr>
            </a:solid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 &lt; 2 M </a:t>
              </a:r>
              <a:r>
                <a:rPr lang="he-IL" sz="2000" dirty="0"/>
                <a:t>₪</a:t>
              </a:r>
            </a:p>
          </p:txBody>
        </p:sp>
        <p:sp>
          <p:nvSpPr>
            <p:cNvPr id="38" name="תרשים זרימה: דיסק מגנטי 37"/>
            <p:cNvSpPr/>
            <p:nvPr/>
          </p:nvSpPr>
          <p:spPr>
            <a:xfrm>
              <a:off x="6463003" y="3985850"/>
              <a:ext cx="1699923" cy="2232248"/>
            </a:xfrm>
            <a:prstGeom prst="flowChartMagneticDisk">
              <a:avLst/>
            </a:prstGeom>
            <a:solidFill>
              <a:schemeClr val="tx2">
                <a:lumMod val="60000"/>
                <a:lumOff val="40000"/>
              </a:schemeClr>
            </a:solid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000" dirty="0"/>
                <a:t>… &gt; 3 M </a:t>
              </a:r>
              <a:r>
                <a:rPr lang="he-IL" sz="2000" dirty="0"/>
                <a:t>₪</a:t>
              </a:r>
              <a:endParaRPr lang="en-US" sz="2000" dirty="0"/>
            </a:p>
          </p:txBody>
        </p:sp>
      </p:grpSp>
      <p:sp>
        <p:nvSpPr>
          <p:cNvPr id="21" name="Content Placeholder 5"/>
          <p:cNvSpPr>
            <a:spLocks noGrp="1"/>
          </p:cNvSpPr>
          <p:nvPr>
            <p:ph idx="1"/>
          </p:nvPr>
        </p:nvSpPr>
        <p:spPr>
          <a:xfrm>
            <a:off x="323528" y="1612979"/>
            <a:ext cx="8496944" cy="4768349"/>
          </a:xfrm>
        </p:spPr>
        <p:txBody>
          <a:bodyPr>
            <a:normAutofit/>
          </a:bodyPr>
          <a:lstStyle/>
          <a:p>
            <a:pPr marL="0" indent="0">
              <a:buNone/>
            </a:pPr>
            <a:r>
              <a:rPr lang="en-US" sz="2400" dirty="0"/>
              <a:t>House prices (M </a:t>
            </a:r>
            <a:r>
              <a:rPr lang="he-IL" sz="2400" dirty="0"/>
              <a:t>₪</a:t>
            </a:r>
            <a:r>
              <a:rPr lang="en-US" sz="2400" dirty="0"/>
              <a:t>) – Continuous variable</a:t>
            </a:r>
          </a:p>
          <a:p>
            <a:pPr marL="687388" lvl="1" indent="-457200">
              <a:buFont typeface="+mj-lt"/>
              <a:buAutoNum type="arabicPeriod"/>
            </a:pPr>
            <a:endParaRPr lang="en-US" sz="2000" dirty="0"/>
          </a:p>
        </p:txBody>
      </p:sp>
      <p:sp>
        <p:nvSpPr>
          <p:cNvPr id="5" name="Title 4"/>
          <p:cNvSpPr>
            <a:spLocks noGrp="1"/>
          </p:cNvSpPr>
          <p:nvPr>
            <p:ph type="title"/>
          </p:nvPr>
        </p:nvSpPr>
        <p:spPr>
          <a:xfrm>
            <a:off x="457200" y="233075"/>
            <a:ext cx="8229600" cy="822960"/>
          </a:xfrm>
        </p:spPr>
        <p:txBody>
          <a:bodyPr>
            <a:normAutofit/>
          </a:bodyPr>
          <a:lstStyle/>
          <a:p>
            <a:r>
              <a:rPr lang="en-US" sz="3200" dirty="0"/>
              <a:t>Binning – other examples</a:t>
            </a:r>
          </a:p>
        </p:txBody>
      </p:sp>
      <p:sp>
        <p:nvSpPr>
          <p:cNvPr id="8" name="מלבן 7"/>
          <p:cNvSpPr/>
          <p:nvPr/>
        </p:nvSpPr>
        <p:spPr>
          <a:xfrm>
            <a:off x="683568"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1.2</a:t>
            </a:r>
            <a:endParaRPr lang="he-IL" sz="2400" dirty="0">
              <a:solidFill>
                <a:schemeClr val="tx1">
                  <a:lumMod val="75000"/>
                  <a:lumOff val="25000"/>
                </a:schemeClr>
              </a:solidFill>
            </a:endParaRPr>
          </a:p>
        </p:txBody>
      </p:sp>
      <p:sp>
        <p:nvSpPr>
          <p:cNvPr id="22" name="מלבן 21"/>
          <p:cNvSpPr/>
          <p:nvPr/>
        </p:nvSpPr>
        <p:spPr>
          <a:xfrm>
            <a:off x="1475656"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1.7</a:t>
            </a:r>
            <a:endParaRPr lang="he-IL" sz="2400" dirty="0">
              <a:solidFill>
                <a:schemeClr val="tx1">
                  <a:lumMod val="75000"/>
                  <a:lumOff val="25000"/>
                </a:schemeClr>
              </a:solidFill>
            </a:endParaRPr>
          </a:p>
        </p:txBody>
      </p:sp>
      <p:sp>
        <p:nvSpPr>
          <p:cNvPr id="23" name="מלבן 22"/>
          <p:cNvSpPr/>
          <p:nvPr/>
        </p:nvSpPr>
        <p:spPr>
          <a:xfrm>
            <a:off x="2267744"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3.1</a:t>
            </a:r>
            <a:endParaRPr lang="he-IL" sz="2400" dirty="0">
              <a:solidFill>
                <a:schemeClr val="tx1">
                  <a:lumMod val="75000"/>
                  <a:lumOff val="25000"/>
                </a:schemeClr>
              </a:solidFill>
            </a:endParaRPr>
          </a:p>
        </p:txBody>
      </p:sp>
      <p:sp>
        <p:nvSpPr>
          <p:cNvPr id="24" name="מלבן 23"/>
          <p:cNvSpPr/>
          <p:nvPr/>
        </p:nvSpPr>
        <p:spPr>
          <a:xfrm>
            <a:off x="3059832"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2.4</a:t>
            </a:r>
            <a:endParaRPr lang="he-IL" sz="2400" dirty="0">
              <a:solidFill>
                <a:schemeClr val="tx1">
                  <a:lumMod val="75000"/>
                  <a:lumOff val="25000"/>
                </a:schemeClr>
              </a:solidFill>
            </a:endParaRPr>
          </a:p>
        </p:txBody>
      </p:sp>
      <p:sp>
        <p:nvSpPr>
          <p:cNvPr id="25" name="מלבן 24"/>
          <p:cNvSpPr/>
          <p:nvPr/>
        </p:nvSpPr>
        <p:spPr>
          <a:xfrm>
            <a:off x="3851920"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1.1</a:t>
            </a:r>
            <a:endParaRPr lang="he-IL" sz="2400" dirty="0">
              <a:solidFill>
                <a:schemeClr val="tx1">
                  <a:lumMod val="75000"/>
                  <a:lumOff val="25000"/>
                </a:schemeClr>
              </a:solidFill>
            </a:endParaRPr>
          </a:p>
        </p:txBody>
      </p:sp>
      <p:sp>
        <p:nvSpPr>
          <p:cNvPr id="26" name="מלבן 25"/>
          <p:cNvSpPr/>
          <p:nvPr/>
        </p:nvSpPr>
        <p:spPr>
          <a:xfrm>
            <a:off x="4644008"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2.9</a:t>
            </a:r>
            <a:endParaRPr lang="he-IL" sz="2400" dirty="0">
              <a:solidFill>
                <a:schemeClr val="tx1">
                  <a:lumMod val="75000"/>
                  <a:lumOff val="25000"/>
                </a:schemeClr>
              </a:solidFill>
            </a:endParaRPr>
          </a:p>
        </p:txBody>
      </p:sp>
      <p:sp>
        <p:nvSpPr>
          <p:cNvPr id="27" name="מלבן 26"/>
          <p:cNvSpPr/>
          <p:nvPr/>
        </p:nvSpPr>
        <p:spPr>
          <a:xfrm>
            <a:off x="5436096"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1.8</a:t>
            </a:r>
            <a:endParaRPr lang="he-IL" sz="2400" dirty="0">
              <a:solidFill>
                <a:schemeClr val="tx1">
                  <a:lumMod val="75000"/>
                  <a:lumOff val="25000"/>
                </a:schemeClr>
              </a:solidFill>
            </a:endParaRPr>
          </a:p>
        </p:txBody>
      </p:sp>
      <p:sp>
        <p:nvSpPr>
          <p:cNvPr id="28" name="מלבן 27"/>
          <p:cNvSpPr/>
          <p:nvPr/>
        </p:nvSpPr>
        <p:spPr>
          <a:xfrm>
            <a:off x="6228184"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3.4</a:t>
            </a:r>
            <a:endParaRPr lang="he-IL" sz="2400" dirty="0">
              <a:solidFill>
                <a:schemeClr val="tx1">
                  <a:lumMod val="75000"/>
                  <a:lumOff val="25000"/>
                </a:schemeClr>
              </a:solidFill>
            </a:endParaRPr>
          </a:p>
        </p:txBody>
      </p:sp>
      <p:sp>
        <p:nvSpPr>
          <p:cNvPr id="29" name="מלבן 28"/>
          <p:cNvSpPr/>
          <p:nvPr/>
        </p:nvSpPr>
        <p:spPr>
          <a:xfrm>
            <a:off x="7020272"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2.8</a:t>
            </a:r>
            <a:endParaRPr lang="he-IL" sz="2400" dirty="0">
              <a:solidFill>
                <a:schemeClr val="tx1">
                  <a:lumMod val="75000"/>
                  <a:lumOff val="25000"/>
                </a:schemeClr>
              </a:solidFill>
            </a:endParaRPr>
          </a:p>
        </p:txBody>
      </p:sp>
      <p:sp>
        <p:nvSpPr>
          <p:cNvPr id="30" name="מלבן 29"/>
          <p:cNvSpPr/>
          <p:nvPr/>
        </p:nvSpPr>
        <p:spPr>
          <a:xfrm>
            <a:off x="7812360" y="2348880"/>
            <a:ext cx="792088" cy="432048"/>
          </a:xfrm>
          <a:prstGeom prst="rect">
            <a:avLst/>
          </a:prstGeom>
          <a:noFill/>
          <a:ln w="19050">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lumMod val="75000"/>
                    <a:lumOff val="25000"/>
                  </a:schemeClr>
                </a:solidFill>
              </a:rPr>
              <a:t>2.4</a:t>
            </a:r>
            <a:endParaRPr lang="he-IL" sz="2400"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326275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44444E-6 -4.07407E-6 L 0.0276 0.27292 " pathEditMode="relative" rAng="0" ptsTypes="AA">
                                      <p:cBhvr>
                                        <p:cTn id="10" dur="2000" fill="hold"/>
                                        <p:tgtEl>
                                          <p:spTgt spid="8"/>
                                        </p:tgtEl>
                                        <p:attrNameLst>
                                          <p:attrName>ppt_x</p:attrName>
                                          <p:attrName>ppt_y</p:attrName>
                                        </p:attrNameLst>
                                      </p:cBhvr>
                                      <p:rCtr x="1372" y="13634"/>
                                    </p:animMotion>
                                  </p:childTnLst>
                                </p:cTn>
                              </p:par>
                              <p:par>
                                <p:cTn id="11" presetID="42" presetClass="path" presetSubtype="0" accel="50000" decel="50000" fill="hold" grpId="0" nodeType="withEffect">
                                  <p:stCondLst>
                                    <p:cond delay="0"/>
                                  </p:stCondLst>
                                  <p:childTnLst>
                                    <p:animMotion origin="layout" path="M 0 0 L 0 0.25 E" pathEditMode="relative" ptsTypes="">
                                      <p:cBhvr>
                                        <p:cTn id="12" dur="2000" fill="hold"/>
                                        <p:tgtEl>
                                          <p:spTgt spid="22"/>
                                        </p:tgtEl>
                                        <p:attrNameLst>
                                          <p:attrName>ppt_x</p:attrName>
                                          <p:attrName>ppt_y</p:attrName>
                                        </p:attrNameLst>
                                      </p:cBhvr>
                                    </p:animMotion>
                                  </p:childTnLst>
                                </p:cTn>
                              </p:par>
                              <p:par>
                                <p:cTn id="13" presetID="42" presetClass="path" presetSubtype="0" accel="50000" decel="50000" fill="hold" grpId="0" nodeType="withEffect">
                                  <p:stCondLst>
                                    <p:cond delay="0"/>
                                  </p:stCondLst>
                                  <p:childTnLst>
                                    <p:animMotion origin="layout" path="M 5.55556E-7 -4.07407E-6 L 0.46076 0.25186 " pathEditMode="relative" rAng="0" ptsTypes="AA">
                                      <p:cBhvr>
                                        <p:cTn id="14" dur="2000" fill="hold"/>
                                        <p:tgtEl>
                                          <p:spTgt spid="23"/>
                                        </p:tgtEl>
                                        <p:attrNameLst>
                                          <p:attrName>ppt_x</p:attrName>
                                          <p:attrName>ppt_y</p:attrName>
                                        </p:attrNameLst>
                                      </p:cBhvr>
                                      <p:rCtr x="23038" y="12593"/>
                                    </p:animMotion>
                                  </p:childTnLst>
                                </p:cTn>
                              </p:par>
                              <p:par>
                                <p:cTn id="15" presetID="42" presetClass="path" presetSubtype="0" accel="50000" decel="50000" fill="hold" grpId="0" nodeType="withEffect">
                                  <p:stCondLst>
                                    <p:cond delay="0"/>
                                  </p:stCondLst>
                                  <p:childTnLst>
                                    <p:animMotion origin="layout" path="M 2.22222E-6 -4.07407E-6 L 0.0592 0.27292 " pathEditMode="relative" rAng="0" ptsTypes="AA">
                                      <p:cBhvr>
                                        <p:cTn id="16" dur="2000" fill="hold"/>
                                        <p:tgtEl>
                                          <p:spTgt spid="24"/>
                                        </p:tgtEl>
                                        <p:attrNameLst>
                                          <p:attrName>ppt_x</p:attrName>
                                          <p:attrName>ppt_y</p:attrName>
                                        </p:attrNameLst>
                                      </p:cBhvr>
                                      <p:rCtr x="2951" y="13634"/>
                                    </p:animMotion>
                                  </p:childTnLst>
                                </p:cTn>
                              </p:par>
                              <p:par>
                                <p:cTn id="17" presetID="42" presetClass="path" presetSubtype="0" accel="50000" decel="50000" fill="hold" grpId="0" nodeType="withEffect">
                                  <p:stCondLst>
                                    <p:cond delay="0"/>
                                  </p:stCondLst>
                                  <p:childTnLst>
                                    <p:animMotion origin="layout" path="M 2.77778E-7 -4.07407E-6 L -0.22431 0.20996 " pathEditMode="relative" rAng="0" ptsTypes="AA">
                                      <p:cBhvr>
                                        <p:cTn id="18" dur="2000" fill="hold"/>
                                        <p:tgtEl>
                                          <p:spTgt spid="25"/>
                                        </p:tgtEl>
                                        <p:attrNameLst>
                                          <p:attrName>ppt_x</p:attrName>
                                          <p:attrName>ppt_y</p:attrName>
                                        </p:attrNameLst>
                                      </p:cBhvr>
                                      <p:rCtr x="-11215" y="10486"/>
                                    </p:animMotion>
                                  </p:childTnLst>
                                </p:cTn>
                              </p:par>
                              <p:par>
                                <p:cTn id="19" presetID="42" presetClass="path" presetSubtype="0" accel="50000" decel="50000" fill="hold" grpId="0" nodeType="withEffect">
                                  <p:stCondLst>
                                    <p:cond delay="0"/>
                                  </p:stCondLst>
                                  <p:childTnLst>
                                    <p:animMotion origin="layout" path="M -1.66667E-6 -4.07407E-6 L -0.09045 0.22037 " pathEditMode="relative" rAng="0" ptsTypes="AA">
                                      <p:cBhvr>
                                        <p:cTn id="20" dur="2000" fill="hold"/>
                                        <p:tgtEl>
                                          <p:spTgt spid="26"/>
                                        </p:tgtEl>
                                        <p:attrNameLst>
                                          <p:attrName>ppt_x</p:attrName>
                                          <p:attrName>ppt_y</p:attrName>
                                        </p:attrNameLst>
                                      </p:cBhvr>
                                      <p:rCtr x="-4531" y="11019"/>
                                    </p:animMotion>
                                  </p:childTnLst>
                                </p:cTn>
                              </p:par>
                              <p:par>
                                <p:cTn id="21" presetID="42" presetClass="path" presetSubtype="0" accel="50000" decel="50000" fill="hold" grpId="0" nodeType="withEffect">
                                  <p:stCondLst>
                                    <p:cond delay="0"/>
                                  </p:stCondLst>
                                  <p:childTnLst>
                                    <p:animMotion origin="layout" path="M -3.61111E-6 -4.07407E-6 L -0.37395 0.27292 " pathEditMode="relative" rAng="0" ptsTypes="AA">
                                      <p:cBhvr>
                                        <p:cTn id="22" dur="2000" fill="hold"/>
                                        <p:tgtEl>
                                          <p:spTgt spid="27"/>
                                        </p:tgtEl>
                                        <p:attrNameLst>
                                          <p:attrName>ppt_x</p:attrName>
                                          <p:attrName>ppt_y</p:attrName>
                                        </p:attrNameLst>
                                      </p:cBhvr>
                                      <p:rCtr x="-18698" y="13634"/>
                                    </p:animMotion>
                                  </p:childTnLst>
                                </p:cTn>
                              </p:par>
                              <p:par>
                                <p:cTn id="23" presetID="42" presetClass="path" presetSubtype="0" accel="50000" decel="50000" fill="hold" grpId="0" nodeType="withEffect">
                                  <p:stCondLst>
                                    <p:cond delay="0"/>
                                  </p:stCondLst>
                                  <p:childTnLst>
                                    <p:animMotion origin="layout" path="M 4.44444E-6 -4.07407E-6 L 0.11423 0.24144 " pathEditMode="relative" rAng="0" ptsTypes="AA">
                                      <p:cBhvr>
                                        <p:cTn id="24" dur="2000" fill="hold"/>
                                        <p:tgtEl>
                                          <p:spTgt spid="28"/>
                                        </p:tgtEl>
                                        <p:attrNameLst>
                                          <p:attrName>ppt_x</p:attrName>
                                          <p:attrName>ppt_y</p:attrName>
                                        </p:attrNameLst>
                                      </p:cBhvr>
                                      <p:rCtr x="5712" y="12060"/>
                                    </p:animMotion>
                                  </p:childTnLst>
                                </p:cTn>
                              </p:par>
                              <p:par>
                                <p:cTn id="25" presetID="42" presetClass="path" presetSubtype="0" accel="50000" decel="50000" fill="hold" grpId="0" nodeType="withEffect">
                                  <p:stCondLst>
                                    <p:cond delay="0"/>
                                  </p:stCondLst>
                                  <p:childTnLst>
                                    <p:animMotion origin="layout" path="M 2.5E-6 -4.07407E-6 L -0.24011 0.2625 " pathEditMode="relative" rAng="0" ptsTypes="AA">
                                      <p:cBhvr>
                                        <p:cTn id="26" dur="2000" fill="hold"/>
                                        <p:tgtEl>
                                          <p:spTgt spid="29"/>
                                        </p:tgtEl>
                                        <p:attrNameLst>
                                          <p:attrName>ppt_x</p:attrName>
                                          <p:attrName>ppt_y</p:attrName>
                                        </p:attrNameLst>
                                      </p:cBhvr>
                                      <p:rCtr x="-12014" y="13125"/>
                                    </p:animMotion>
                                  </p:childTnLst>
                                </p:cTn>
                              </p:par>
                              <p:par>
                                <p:cTn id="27" presetID="42" presetClass="path" presetSubtype="0" accel="50000" decel="50000" fill="hold" grpId="0" nodeType="withEffect">
                                  <p:stCondLst>
                                    <p:cond delay="0"/>
                                  </p:stCondLst>
                                  <p:childTnLst>
                                    <p:animMotion origin="layout" path="M 5.55556E-7 -4.07407E-6 L -0.37396 0.22037 " pathEditMode="relative" rAng="0" ptsTypes="AA">
                                      <p:cBhvr>
                                        <p:cTn id="28" dur="2000" fill="hold"/>
                                        <p:tgtEl>
                                          <p:spTgt spid="30"/>
                                        </p:tgtEl>
                                        <p:attrNameLst>
                                          <p:attrName>ppt_x</p:attrName>
                                          <p:attrName>ppt_y</p:attrName>
                                        </p:attrNameLst>
                                      </p:cBhvr>
                                      <p:rCtr x="-18698" y="1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2"/>
          <p:cNvSpPr>
            <a:spLocks noGrp="1"/>
          </p:cNvSpPr>
          <p:nvPr>
            <p:ph type="title"/>
            <p:custDataLst>
              <p:tags r:id="rId1"/>
            </p:custDataLst>
          </p:nvPr>
        </p:nvSpPr>
        <p:spPr/>
        <p:txBody>
          <a:bodyPr vert="horz" lIns="91440" tIns="45720" rIns="91440" bIns="45720" rtlCol="0" anchor="b" anchorCtr="0">
            <a:noAutofit/>
          </a:bodyPr>
          <a:lstStyle/>
          <a:p>
            <a:r>
              <a:rPr lang="en-US" dirty="0"/>
              <a:t>Data Scientist Skillset </a:t>
            </a:r>
            <a:endParaRPr lang="en-US" sz="2000" b="0" i="1" dirty="0"/>
          </a:p>
        </p:txBody>
      </p:sp>
      <p:sp>
        <p:nvSpPr>
          <p:cNvPr id="4" name="Rounded Rectangular Callout 3"/>
          <p:cNvSpPr/>
          <p:nvPr/>
        </p:nvSpPr>
        <p:spPr>
          <a:xfrm>
            <a:off x="280573" y="1412776"/>
            <a:ext cx="1915163" cy="1152128"/>
          </a:xfrm>
          <a:prstGeom prst="wedgeRoundRectCallout">
            <a:avLst>
              <a:gd name="adj1" fmla="val 65639"/>
              <a:gd name="adj2" fmla="val -2041"/>
              <a:gd name="adj3" fmla="val 16667"/>
            </a:avLst>
          </a:prstGeom>
          <a:gradFill>
            <a:gsLst>
              <a:gs pos="0">
                <a:schemeClr val="accent3">
                  <a:lumMod val="75000"/>
                </a:schemeClr>
              </a:gs>
              <a:gs pos="50000">
                <a:schemeClr val="bg2">
                  <a:lumMod val="75000"/>
                </a:schemeClr>
              </a:gs>
              <a:gs pos="100000">
                <a:schemeClr val="accent5">
                  <a:lumMod val="60000"/>
                  <a:lumOff val="40000"/>
                </a:schemeClr>
              </a:gs>
            </a:gsLst>
            <a:lin ang="5400000" scaled="0"/>
          </a:grad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Hands on tools, languages, technologies, hacker in soul</a:t>
            </a:r>
          </a:p>
        </p:txBody>
      </p:sp>
      <p:sp>
        <p:nvSpPr>
          <p:cNvPr id="8" name="Rounded Rectangular Callout 7"/>
          <p:cNvSpPr/>
          <p:nvPr/>
        </p:nvSpPr>
        <p:spPr>
          <a:xfrm>
            <a:off x="7020272" y="1700808"/>
            <a:ext cx="1944208" cy="864096"/>
          </a:xfrm>
          <a:prstGeom prst="wedgeRoundRectCallout">
            <a:avLst>
              <a:gd name="adj1" fmla="val -64325"/>
              <a:gd name="adj2" fmla="val 43118"/>
              <a:gd name="adj3" fmla="val 16667"/>
            </a:avLst>
          </a:prstGeom>
          <a:gradFill>
            <a:gsLst>
              <a:gs pos="0">
                <a:schemeClr val="accent3">
                  <a:lumMod val="75000"/>
                </a:schemeClr>
              </a:gs>
              <a:gs pos="50000">
                <a:schemeClr val="bg2">
                  <a:lumMod val="75000"/>
                </a:schemeClr>
              </a:gs>
              <a:gs pos="100000">
                <a:schemeClr val="accent5">
                  <a:lumMod val="60000"/>
                  <a:lumOff val="40000"/>
                </a:schemeClr>
              </a:gs>
            </a:gsLst>
            <a:lin ang="5400000" scaled="0"/>
          </a:grad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MsC</a:t>
            </a:r>
            <a:r>
              <a:rPr lang="en-US" dirty="0"/>
              <a:t> / PhD in Math, CS, Stats, Physics</a:t>
            </a:r>
          </a:p>
        </p:txBody>
      </p:sp>
      <p:graphicFrame>
        <p:nvGraphicFramePr>
          <p:cNvPr id="10" name="Content Placeholder 3"/>
          <p:cNvGraphicFramePr>
            <a:graphicFrameLocks noGrp="1"/>
          </p:cNvGraphicFramePr>
          <p:nvPr>
            <p:ph idx="1"/>
            <p:extLst>
              <p:ext uri="{D42A27DB-BD31-4B8C-83A1-F6EECF244321}">
                <p14:modId xmlns:p14="http://schemas.microsoft.com/office/powerpoint/2010/main" val="716317300"/>
              </p:ext>
            </p:extLst>
          </p:nvPr>
        </p:nvGraphicFramePr>
        <p:xfrm>
          <a:off x="539552" y="1700808"/>
          <a:ext cx="7684100" cy="453650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rot="2698239">
            <a:off x="4438321" y="2365157"/>
            <a:ext cx="2429301" cy="830997"/>
          </a:xfrm>
          <a:prstGeom prst="rect">
            <a:avLst/>
          </a:prstGeom>
          <a:noFill/>
        </p:spPr>
        <p:txBody>
          <a:bodyPr wrap="square" rtlCol="0">
            <a:spAutoFit/>
          </a:bodyPr>
          <a:lstStyle/>
          <a:p>
            <a:pPr algn="ctr"/>
            <a:r>
              <a:rPr lang="en-US" sz="2400" dirty="0">
                <a:solidFill>
                  <a:schemeClr val="tx2">
                    <a:lumMod val="75000"/>
                  </a:schemeClr>
                </a:solidFill>
              </a:rPr>
              <a:t>Research  Scientist</a:t>
            </a:r>
          </a:p>
        </p:txBody>
      </p:sp>
      <p:sp>
        <p:nvSpPr>
          <p:cNvPr id="12" name="TextBox 11"/>
          <p:cNvSpPr txBox="1"/>
          <p:nvPr/>
        </p:nvSpPr>
        <p:spPr>
          <a:xfrm rot="18714264">
            <a:off x="2355359" y="2365994"/>
            <a:ext cx="1768283" cy="830997"/>
          </a:xfrm>
          <a:prstGeom prst="rect">
            <a:avLst/>
          </a:prstGeom>
          <a:noFill/>
        </p:spPr>
        <p:txBody>
          <a:bodyPr wrap="square" rtlCol="0">
            <a:spAutoFit/>
          </a:bodyPr>
          <a:lstStyle/>
          <a:p>
            <a:pPr algn="ctr"/>
            <a:r>
              <a:rPr lang="en-US" sz="2400" dirty="0">
                <a:solidFill>
                  <a:schemeClr val="tx2">
                    <a:lumMod val="75000"/>
                  </a:schemeClr>
                </a:solidFill>
              </a:rPr>
              <a:t>Data  Engineer</a:t>
            </a:r>
          </a:p>
        </p:txBody>
      </p:sp>
      <p:sp>
        <p:nvSpPr>
          <p:cNvPr id="13" name="TextBox 12"/>
          <p:cNvSpPr txBox="1"/>
          <p:nvPr/>
        </p:nvSpPr>
        <p:spPr>
          <a:xfrm>
            <a:off x="3347864" y="4470211"/>
            <a:ext cx="2153187" cy="830997"/>
          </a:xfrm>
          <a:prstGeom prst="rect">
            <a:avLst/>
          </a:prstGeom>
          <a:noFill/>
        </p:spPr>
        <p:txBody>
          <a:bodyPr wrap="square" rtlCol="0">
            <a:spAutoFit/>
          </a:bodyPr>
          <a:lstStyle/>
          <a:p>
            <a:pPr algn="ctr"/>
            <a:r>
              <a:rPr lang="en-US" sz="2400" dirty="0">
                <a:solidFill>
                  <a:schemeClr val="tx2">
                    <a:lumMod val="75000"/>
                  </a:schemeClr>
                </a:solidFill>
              </a:rPr>
              <a:t>Domain  Expert</a:t>
            </a:r>
          </a:p>
        </p:txBody>
      </p:sp>
      <p:sp>
        <p:nvSpPr>
          <p:cNvPr id="14" name="TextBox 13"/>
          <p:cNvSpPr txBox="1"/>
          <p:nvPr/>
        </p:nvSpPr>
        <p:spPr>
          <a:xfrm>
            <a:off x="3707904" y="3102059"/>
            <a:ext cx="1487262" cy="830997"/>
          </a:xfrm>
          <a:prstGeom prst="rect">
            <a:avLst/>
          </a:prstGeom>
          <a:noFill/>
        </p:spPr>
        <p:txBody>
          <a:bodyPr wrap="square" rtlCol="0">
            <a:spAutoFit/>
          </a:bodyPr>
          <a:lstStyle/>
          <a:p>
            <a:pPr algn="ctr"/>
            <a:r>
              <a:rPr lang="en-US" sz="2400" dirty="0">
                <a:solidFill>
                  <a:schemeClr val="bg1"/>
                </a:solidFill>
              </a:rPr>
              <a:t>Data </a:t>
            </a:r>
          </a:p>
          <a:p>
            <a:pPr algn="ctr"/>
            <a:r>
              <a:rPr lang="en-US" sz="2400" dirty="0">
                <a:solidFill>
                  <a:schemeClr val="bg1"/>
                </a:solidFill>
              </a:rPr>
              <a:t>Scientist</a:t>
            </a:r>
          </a:p>
        </p:txBody>
      </p:sp>
      <p:pic>
        <p:nvPicPr>
          <p:cNvPr id="13314" name="Picture 2" descr="https://encrypted-tbn0.gstatic.com/images?q=tbn:ANd9GcReJcxYCXeSCNQIevpHQB_ay8nHaNWPNHDgo1Cre__z3srfc35L7_LcWzp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520" y="2708920"/>
            <a:ext cx="1791642" cy="1791642"/>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32240" y="2732179"/>
            <a:ext cx="2322283" cy="1346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AutoShape 5" descr="data:image/jpeg;base64,/9j/4AAQSkZJRgABAQAAAQABAAD/2wCEAAkGBwgHBgkIBwgKCgkLDRYPDQwMDRsUFRAWIB0iIiAdHx8kKDQsJCYxJx8fLT0tMTU3Ojo6Iys/RD84QzQ5OjcBCgoKDQwNGg8PGjclHyU3Nzc3Nzc3Nzc3Nzc3Nzc3Nzc3Nzc3Nzc3Nzc3Nzc3Nzc3Nzc3Nzc3Nzc3Nzc3Nzc3N//AABEIAOwAUgMBIgACEQEDEQH/xAAcAAACAQUBAAAAAAAAAAAAAAAABwYBAgMEBQj/xABEEAACAQMCAwQHBAcGBQUAAAABAgMABBEFIQYSMQcTQVEUImFxgZGhMnKxwSMzQlKCssIVJGKS0fElNKLS8BZDRFNj/8QAGgEAAgMBAQAAAAAAAAAAAAAAAAQBAgMFBv/EACQRAAICAQQDAAIDAAAAAAAAAAABAhEDBBIhQSIxMmHwBROx/9oADAMBAAIRAxEAPwB40UVQ0ABNRviDjXStGka3y93drsYbfB5D/iYnA93X2VxuP+LZLN20nS5eW4wPSJ1O8QO/KPJiPHwBHnkLYbZx8aq2XjCyb3PaXqD/APKadaxjwMsjSfhy1qQ9qGrxSf3vTbUxg7lVZfjkM2PiKiRGVIDFSdsgdKwtGY1Je6kUDqx5AP5ai2X2IZFj2jwXl3NGidzcywIlrDIwMLSZcs/eeCgcpOcHbYE4zONFWBNNgitpu/SNeTvT1cjqT7zvXnQHEp5C+VZWBZQpLdR0Awdtj54p88Ea/wD+oNESeXAu4v0dyuMetj7WPAEb/MeFWTKSjRIKKKKkoFFFFABXP17Uk0jSLq+kAbuYyVUn7TdFHxJAroUvu1C8lu7aHT9OSacwzh7tYkJVByHlDN08QcZyNj0qG6JSti3lFxeXMcffNJe3MmzHrI56kj5k+VdWbhLXIZ+SJ4pE6YkVsbeOQD9TUn4V4VXSJGv76QXGoyAgFfsQqf2V/wC6pKcgerjPhnpWDmMbRcnhDXSCBHZhsYybg4/lrd07gBi6y6rfFiN+SH/uPT4KD7alNjqEU2oXOntqNrPd24DSQRIUaMHpnLHzHzqmnanHqZeXTrmyvLVZCjPE5DRkeHiCflRuZNIjHG+hxw2Nu9lAsVtbR8vqg+oObJJ8zkq2T5MfGrOzzUG0/iiGIse5vUMDrnbmxzIfoR/FU4uIYriF4Z0V4nUqysMggjBpXwwT6PxTa2VwkjSQXkLxOiFjLGHU8wA67A5+NWhIrJcD7orT0/Ube/7wQlw8eOdJEKsuemx8PaPI1uVsLhRRRQBQ1BzEXvA8oYxLLKzP3nKFl709RnfyHXbI8anNcHiDTrUKt8IQJUmjZ2BIDbhcsBsSMjc9MVWatF4Oma1FFWGaITLCZEErDmCcw5iPPHlSwyYIdOsoL6e+htYUu7gATTBBzOB0yfgKppumWOlQvDptpDaxu5kZYl5QWPjW3VGPKpbBOBnAGSaLIpFaw3MEcw5mysihuSRQOZMgjK+3FWWF9b6hbLcWrOYm6F42Qn4MAareW4vFhtTnE08YypIIwwYkEdDhTvUr2D9BwlLcPfwekBudrOTvOYEHAlAjJB6ZBY779al9aWm6XbacZGgDmSXHPJJIXZsdBk+Aydum5rdpmKpCsnbCiiipICsN5bR3dpNbTZ7uZCjYODgjFZqKAIjaSyPGyXGPSYXMU4A6OOp9xBDD2MK1by3W2vE1OCAc4BS5KL67xnG/mSpVT7s43rscR2no/Nq1uVDxpi4jZsCWMdME/tjO3nkg+BGnbXEVzGJIH5l3HkykdQQdwR4g9KXlGmMwluRdDLHPCksLrJE4yrqchvca1dQuCCLKBv73OMIB1jXoZD5AfU4HjVzabZmV5lh5JZDl2idkLe/lIz8ay21rb2vMLaFI+c5cqN2PmT4mq8F6ZkiRIo0jiHKiKFUDwA2FbGjxG41F5tzFagoPbIwGfku38R8q0J5pXZ4LFGlmQAyFMHuV8zkgZxuFzv7t67XD17pc9kINJuEkWDaRM/pEY7nnB3BOc79c5rTHHmzHJLijrUUUVsYhRRRQBTNRTiHtA0DRJnt3uHvLpDhoLQByh8mOQqn2E59lcvtb4kn0vToNLsJjFdXvMZJEJDJENjg+BJIGfLNJoABcDYVtjw7+WY5Mu3hEsv8Aj+61nXLK+v8AMOkQSq3oasQAnQuzDcuAcjpggY33ppS6Ta6hMbTUmf0sLzw3sD9206DbmPLsWXIB28QRjOB58QBXdDjB9YD39fr+NPDgK8biDgy2UTKuo6bJ3Sytvyuo9Qn2FGAPsJqc2NJJoMU220zicb6td8FS2kcOof2i84YrbXMYBRB+0XXc77YI899qlPDsaa9o9rqXp5aC4XJjt4+7Knoyk5JBBBGQQdqU/aoupvxR6Zqdu1ulzEPRYmIJREPKQSNs82W9zipX2RnVZ+Hrixjimisprksl50CpgCQIevNkYHkSx8MFCLvI40dnLp4x0cMqfLfP7+CbrBbzh7e3VLfRbRi07LsLhx9pc+Kg/aPiRjoGyjbzXrmTiC716xmltJpp2ljkjOCEz6oI6H1QMqdqZXaxrsemaRFw7p4VHu48Squwjtxtj+I7e7mpQPh2WPw6t7v/AD8K6OCHFs4uWXNIZWj9r18vdDWdIikQgc8lpKQ+fPkYYP8Ampn6JrFjrmnRX+mz97BJkZxgqR1Vh4EeVeavHNT/ALHNY9C1y40mVv0N8neR56CVRuPiv8lGXCoq0GPK26Y5qKKKWNzz72i6g2o8aakx3S3ZbaP7qDf/AKy9RytjUZ/SdSvbjORLcyuD73J/OteujBVFCM3cmWyR8+CCVYdCKnHY3rTWXEMun3Eg7q/Uop6DvU3X5rzD4CoJDKXZkKtlSRz+Bq6GWWzu45baQxyiQSRSAfYkXBH1GfnVZx3RomLcWMTt3vVkvtJ09QMxxPOx8fWIVd/4W+lS/gXWLS07MrHUrphHb2dq4lIHTu2IO3iTj4k0neNOIF4m15tQWNo1EEURQ/ssFyw93MWHtxmi31+eThIcOLzCNL03EjDoyEAqv+bLfBa5WO5Z3E9FqsSx/wAdjyfn/TX1/VLnWNQuNSu2KTXMoLKD+rXoqj2AYHzPjWtHGsYwM+0k5Jqxv0j92N0Xdvf4D86ySOI43d+igk110kvR5xtsurJa3kmm3ttqMHN3tnMs6hep5Tkj4jI+JrHRUtWqITp2enreaK6t4riFw0UqB0I8QRkUV59s+0m6020gsUiyttGsIOTuFGPyorn7R3ccCDm7pef7WN/f41bcy93E/Kyh+X1RnfPhXQ1i29C1i/tcY7m6lQD2Bjj6YrQuELxMAMtj1ffT6+RN/ReiLGvIo2FUkQOhUnHtHgaI3DorqchgCKuq3RBz5chzKwCkDEwH0b3f+eFZImKRiOMDvpBzHPRM+J+GNvGsl7H3iAAkOSFDDyJ3FZoo1jUhfHcnxJ9tYRwpZHNdjeTVznp44X6TCONY1Cr4eJ6k+ZokTnwD0zuD41dRW9Cl8mGHKSNDksqqCpPUbnY/KsxIAJPQDJrFbespk8XPN8Og+gre0ux/tPVLLT8ZF1cJEw/wswDH4DJ+FVulZNW6GHpHZhbXek2VzcRKJpreOSQE9GKgn61SmwqhVCqMADAFFIbhyhMdr2iGw1yPVolxb345XI8JlH5qM/wtUDr0bxZokXEOg3OmyEK7rzQyH9iQbqfn9M0gtG0O+1bVW0xYxbTxlhcNIpIhKnDA+Zz0Gd+vTemMWVKPl0YZMbcvHs5Vv6vPH+623uO/5/SstSnijg8aTD6dpsxuIIkCXnO4542zkNgDGMNuOo2Pui1a48inG0Z5IODpmG4zzwgdTJ/SarbmQoe9BBz4jFE5AeEk4Af+k1dFIJV5lDDfGGGCKt2R0X1juG5IJH/dQn6VkqTcJcMJq3LearzJprHu41D8rXD5xgY3CjB3H4CoyTUI2yccHN0iLxryIqfujFTTslsDecYxzsmY7OB5ebyY4Vf5m+Vdji7hLShpct3Yxw2NxAuV5fVjk8lI6AnoCPrXS7F9Me2stTvZ4zHLJOIArDBAQZP1Y/KsHnU8bo2/pcMlMZNFFFLG5TFRrXrCxsbuG/ihWKae5LTOp+1+hYZI88Ivt2qTVBe0PiVdPlGjtpNvfC4t+8Y3D4VckgerynJyufCofomPvgitjrvpenalf6vCJrPAjuoUQZED/ZPtKksvtB9mCv2Cq7rGzPGGIRmGCVzsSPMjBq6W0u44Hmmnjm5I9xgjIBLDz8/pWPmA6kD2ZpnSxSTaZjqm20qMV1sqMRnlcE/Hb86yIioOVRgdaw3Th42hTDO4wMHoPM+VX28wkQA7SDZlPUGmbVi1OjLUv4U1zTrCxtYLu/n9LDOkYmjIgsVJOWU4wxI6bk5ONgTURq1mVVyxCgeJOMVTLjjkVMviyPG7Q6eFb6PXrq1uIA88AmeU5jPLCoQoqkkfaPMGx1GT4CptZ2dtZQ91Z28UEXMW5IkCjJOScDzNRjsrsprLguyFzE8U0zyzFXXBAZzy5H3eU1LqR2qPCHHJy5YUUUUEBSj7T25uLsfu2UQ/65D+dNyk72mNjjCYnwtIfxeofovD2Qu/PPpEwP7URHz/AN65ncRf/Un+UV0bz1dHVT4rGPqtaVM6X0xfVvyRRVVBhVC+4YqkkUcn6xFb3jNXUU2KGL0eIbd2vyqcdkGlxXXFb3DwI0Vpas26g4dmUL9OeoZTX7EbYiz1e8I+1MkK+5V5v6/pWWbiBri5kM2q1Sq0iNhRRRQAUm+1Q8vFVycf/BjP1k/0pyUn+1tccSPt9rTU/mlqH6LQ9kH1If8AD4l82j/KtKutcWrXNqwUkGGNpsDxCKWI+QNcmm9L8sW1X0ijKGG+fgcVbAcxIck5UHJNXt9k+6rIP1EY/wAA/CmOxfovp39j8Jj4MjlIAM9zK3vw3J/TSQr0F2dwej8E6OmMc1uJCPaxLfnWGofijbAuWyR0UUUoMhRRRQAVCeN+D7ziDVIru0nt0VbfuWWUsCfWJyMA+dTaigE6F1ovZ9eWt6ZL+5tmgaCWJkj5iTzoV8QPOlAUkjJjmGJY2KSAeDA4I+Yr1JSG7U9OhsONJmgjEa3MCTkKTyliWDHHTJK1vp3Toyzq1ZEn+w3uqkX6pPuirm+yfdVkP6lPuj8Kb7FOi5g5UiJS0jbIo/aY7AfE7V6b0m19B0u0tB/7EKR/JQKRnZjYRX/HNl3iB/R45LjcZxygKPq4+VP0DFKaiVuhrCqVlaKKKwNgooooAKKKKAClB22w8ur6TOAfXt5UY/dZSP5jTepZdtyD0PSJfHvpE+a5/prTE/NFMnyxUHpVkH6iP7o/Cr6x23/LxfcH4U92J9DG7FIQ/EGoz4GYrRUB+8+f6KcdKXsQX+/6y3/4wj6vTapHN9sbx/KCiiiszQKKKKACiiigApa9t4/4TpDY29OIz7e6f/SmVUB7Vb7RP7Pt7HVFmubpZhPBbW8gRi3KygscbAhmH+xItCW2SZWUdyoTI61itSDbxkfuD8KoLO4XUXe5ukNqnrm3Qesep7skb9BuQc7/ABrt9quimbi+5jtGS2hh7uNII05f0fdqfVA6n1mph6mN8IyWnl2THsPmRtU1iJXUnuYiQD09Z/8AWm9SX4P46utBht7W/SO805VVBNDGiOgGw+yAD7iM+3OxcFjeW9/ax3VnMk0Egyjocg0tKW92bKDgqNiiiioJCiiigAooooA5XE+rLomi3N+VDui4iQnAZycKPdnr7M0hrltR1DU3b9Jc313JhHT1pJWIGeVeg952UAeAptdrnqcGzXCk89vNHInkTnl3+DGt7g3hnTdHs47q3jaS7njBe4mPM+D+yNgFHsAFQ/ZZOkRnhHswfT9Tj1DW7mGdY1DR2sQJVXzn1mP2sH5kAnYAVJOLOCNN4okSW6knt51AUzW7AF1znBBBHuPUeBqUUVNEWxKcV8Baho0k0+n99dWDjeRE55EGNxIgHrffG/n0ydrs24gaw1WHTzKJrK9fk2OeSbGzfHBBHu8jTgxWgNE0r+0RqI020F6OlwIV5/njNRRO7imdCiiipKhRRRQ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8"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10526" y="4401557"/>
            <a:ext cx="781050" cy="2247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ular Callout 8"/>
          <p:cNvSpPr/>
          <p:nvPr/>
        </p:nvSpPr>
        <p:spPr>
          <a:xfrm>
            <a:off x="6444208" y="4885710"/>
            <a:ext cx="2422162" cy="1279594"/>
          </a:xfrm>
          <a:prstGeom prst="wedgeRoundRectCallout">
            <a:avLst>
              <a:gd name="adj1" fmla="val -77697"/>
              <a:gd name="adj2" fmla="val -41718"/>
              <a:gd name="adj3" fmla="val 16667"/>
            </a:avLst>
          </a:prstGeom>
          <a:gradFill>
            <a:gsLst>
              <a:gs pos="0">
                <a:schemeClr val="accent3">
                  <a:lumMod val="75000"/>
                </a:schemeClr>
              </a:gs>
              <a:gs pos="50000">
                <a:schemeClr val="bg2">
                  <a:lumMod val="75000"/>
                </a:schemeClr>
              </a:gs>
              <a:gs pos="100000">
                <a:schemeClr val="accent5">
                  <a:lumMod val="60000"/>
                  <a:lumOff val="40000"/>
                </a:schemeClr>
              </a:gs>
            </a:gsLst>
            <a:lin ang="5400000" scaled="0"/>
          </a:gradFill>
          <a:ln>
            <a:solidFill>
              <a:schemeClr val="bg2">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Hands on business, presentation &amp; communication skills</a:t>
            </a:r>
          </a:p>
        </p:txBody>
      </p:sp>
    </p:spTree>
    <p:extLst>
      <p:ext uri="{BB962C8B-B14F-4D97-AF65-F5344CB8AC3E}">
        <p14:creationId xmlns:p14="http://schemas.microsoft.com/office/powerpoint/2010/main" val="337756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lvl="0"/>
            <a:r>
              <a:rPr lang="en-GB" dirty="0"/>
              <a:t>Prepare the Data</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graphicFrame>
        <p:nvGraphicFramePr>
          <p:cNvPr id="9" name="Diagram 6"/>
          <p:cNvGraphicFramePr/>
          <p:nvPr>
            <p:extLst>
              <p:ext uri="{D42A27DB-BD31-4B8C-83A1-F6EECF244321}">
                <p14:modId xmlns:p14="http://schemas.microsoft.com/office/powerpoint/2010/main" val="1172147459"/>
              </p:ext>
            </p:extLst>
          </p:nvPr>
        </p:nvGraphicFramePr>
        <p:xfrm>
          <a:off x="605642" y="1223158"/>
          <a:ext cx="7837714" cy="4987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C:\Users\user\AppData\Local\Microsoft\Windows\Temporary Internet Files\Content.IE5\ES0M4J9P\MC90044131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8639" y="2004353"/>
            <a:ext cx="432048" cy="62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913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33075"/>
            <a:ext cx="8229600" cy="822960"/>
          </a:xfrm>
        </p:spPr>
        <p:txBody>
          <a:bodyPr>
            <a:normAutofit/>
          </a:bodyPr>
          <a:lstStyle/>
          <a:p>
            <a:r>
              <a:rPr lang="en-US" sz="3200" dirty="0"/>
              <a:t>Scaling</a:t>
            </a:r>
          </a:p>
        </p:txBody>
      </p:sp>
      <p:sp>
        <p:nvSpPr>
          <p:cNvPr id="2" name="מציין מיקום תוכן 1"/>
          <p:cNvSpPr>
            <a:spLocks noGrp="1"/>
          </p:cNvSpPr>
          <p:nvPr>
            <p:ph sz="quarter" idx="1"/>
          </p:nvPr>
        </p:nvSpPr>
        <p:spPr>
          <a:xfrm>
            <a:off x="301752" y="1665312"/>
            <a:ext cx="8503920" cy="4572000"/>
          </a:xfrm>
        </p:spPr>
        <p:txBody>
          <a:bodyPr>
            <a:normAutofit/>
          </a:bodyPr>
          <a:lstStyle/>
          <a:p>
            <a:r>
              <a:rPr lang="en-US" sz="2400" dirty="0"/>
              <a:t>Make all features ‘speak the </a:t>
            </a:r>
            <a:r>
              <a:rPr lang="en-US" sz="2400" dirty="0">
                <a:solidFill>
                  <a:srgbClr val="0070C0"/>
                </a:solidFill>
              </a:rPr>
              <a:t>same language</a:t>
            </a:r>
            <a:r>
              <a:rPr lang="en-US" sz="2400" dirty="0"/>
              <a:t>’ (i.e. be on the </a:t>
            </a:r>
            <a:r>
              <a:rPr lang="en-US" sz="2400" dirty="0">
                <a:solidFill>
                  <a:srgbClr val="0070C0"/>
                </a:solidFill>
              </a:rPr>
              <a:t>same scale</a:t>
            </a:r>
            <a:r>
              <a:rPr lang="en-US" sz="2400" dirty="0"/>
              <a:t>)</a:t>
            </a:r>
          </a:p>
          <a:p>
            <a:r>
              <a:rPr lang="en-US" sz="2400" dirty="0"/>
              <a:t>Scaling is an important step, especially for tasks that involve distance metrics</a:t>
            </a:r>
          </a:p>
          <a:p>
            <a:r>
              <a:rPr lang="en-US" sz="2400" dirty="0"/>
              <a:t>A Teaser: </a:t>
            </a:r>
          </a:p>
          <a:p>
            <a:pPr lvl="1"/>
            <a:r>
              <a:rPr lang="en-US" sz="2000" dirty="0"/>
              <a:t>Measuring distance is a fundamental ingredient in statistics / analysis / machine learning</a:t>
            </a:r>
          </a:p>
          <a:p>
            <a:pPr lvl="1"/>
            <a:r>
              <a:rPr lang="en-US" sz="2000" dirty="0">
                <a:sym typeface="Wingdings" panose="05000000000000000000" pitchFamily="2" charset="2"/>
              </a:rPr>
              <a:t> We’ll meet this a lot later</a:t>
            </a:r>
          </a:p>
          <a:p>
            <a:endParaRPr lang="he-IL" sz="2400" dirty="0"/>
          </a:p>
        </p:txBody>
      </p:sp>
    </p:spTree>
    <p:custDataLst>
      <p:tags r:id="rId1"/>
    </p:custDataLst>
    <p:extLst>
      <p:ext uri="{BB962C8B-B14F-4D97-AF65-F5344CB8AC3E}">
        <p14:creationId xmlns:p14="http://schemas.microsoft.com/office/powerpoint/2010/main" val="51724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Scaling</a:t>
            </a:r>
            <a:endParaRPr lang="en-GB" dirty="0"/>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grpSp>
        <p:nvGrpSpPr>
          <p:cNvPr id="9" name="Group 8"/>
          <p:cNvGrpSpPr/>
          <p:nvPr/>
        </p:nvGrpSpPr>
        <p:grpSpPr>
          <a:xfrm>
            <a:off x="212922" y="2132856"/>
            <a:ext cx="4287070" cy="3107073"/>
            <a:chOff x="301752" y="2132856"/>
            <a:chExt cx="4287070" cy="3107073"/>
          </a:xfrm>
        </p:grpSpPr>
        <p:pic>
          <p:nvPicPr>
            <p:cNvPr id="7" name="Picture 6"/>
            <p:cNvPicPr>
              <a:picLocks noChangeAspect="1"/>
            </p:cNvPicPr>
            <p:nvPr/>
          </p:nvPicPr>
          <p:blipFill>
            <a:blip r:embed="rId2"/>
            <a:stretch>
              <a:fillRect/>
            </a:stretch>
          </p:blipFill>
          <p:spPr>
            <a:xfrm>
              <a:off x="301752" y="2420888"/>
              <a:ext cx="4287070" cy="2819041"/>
            </a:xfrm>
            <a:prstGeom prst="rect">
              <a:avLst/>
            </a:prstGeom>
          </p:spPr>
        </p:pic>
        <p:sp>
          <p:nvSpPr>
            <p:cNvPr id="8" name="Rectangle 7"/>
            <p:cNvSpPr/>
            <p:nvPr/>
          </p:nvSpPr>
          <p:spPr>
            <a:xfrm>
              <a:off x="301752" y="2132856"/>
              <a:ext cx="4287070" cy="288032"/>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AUC (</a:t>
              </a:r>
              <a:r>
                <a:rPr lang="en-US" sz="1400" b="1" dirty="0">
                  <a:solidFill>
                    <a:schemeClr val="tx1">
                      <a:lumMod val="75000"/>
                      <a:lumOff val="25000"/>
                    </a:schemeClr>
                  </a:solidFill>
                </a:rPr>
                <a:t>without</a:t>
              </a:r>
              <a:r>
                <a:rPr lang="en-US" sz="1400" dirty="0">
                  <a:solidFill>
                    <a:schemeClr val="tx1">
                      <a:lumMod val="75000"/>
                      <a:lumOff val="25000"/>
                    </a:schemeClr>
                  </a:solidFill>
                </a:rPr>
                <a:t> scaling) = 0.5751</a:t>
              </a:r>
              <a:endParaRPr lang="en-GB" sz="1400" dirty="0">
                <a:solidFill>
                  <a:schemeClr val="tx1">
                    <a:lumMod val="75000"/>
                    <a:lumOff val="25000"/>
                  </a:schemeClr>
                </a:solidFill>
              </a:endParaRPr>
            </a:p>
          </p:txBody>
        </p:sp>
      </p:grpSp>
      <p:grpSp>
        <p:nvGrpSpPr>
          <p:cNvPr id="13" name="Group 12"/>
          <p:cNvGrpSpPr/>
          <p:nvPr/>
        </p:nvGrpSpPr>
        <p:grpSpPr>
          <a:xfrm>
            <a:off x="4576779" y="2132856"/>
            <a:ext cx="4303372" cy="3096436"/>
            <a:chOff x="4576779" y="2132856"/>
            <a:chExt cx="4303372" cy="3096436"/>
          </a:xfrm>
        </p:grpSpPr>
        <p:pic>
          <p:nvPicPr>
            <p:cNvPr id="11" name="Picture 10"/>
            <p:cNvPicPr>
              <a:picLocks noChangeAspect="1"/>
            </p:cNvPicPr>
            <p:nvPr/>
          </p:nvPicPr>
          <p:blipFill>
            <a:blip r:embed="rId3"/>
            <a:stretch>
              <a:fillRect/>
            </a:stretch>
          </p:blipFill>
          <p:spPr>
            <a:xfrm>
              <a:off x="4576780" y="2420888"/>
              <a:ext cx="4303371" cy="2808404"/>
            </a:xfrm>
            <a:prstGeom prst="rect">
              <a:avLst/>
            </a:prstGeom>
          </p:spPr>
        </p:pic>
        <p:sp>
          <p:nvSpPr>
            <p:cNvPr id="12" name="Rectangle 11"/>
            <p:cNvSpPr/>
            <p:nvPr/>
          </p:nvSpPr>
          <p:spPr>
            <a:xfrm>
              <a:off x="4576779" y="2132856"/>
              <a:ext cx="4303371" cy="288032"/>
            </a:xfrm>
            <a:prstGeom prst="rect">
              <a:avLst/>
            </a:prstGeom>
            <a:solidFill>
              <a:schemeClr val="bg1"/>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lumMod val="75000"/>
                      <a:lumOff val="25000"/>
                    </a:schemeClr>
                  </a:solidFill>
                </a:rPr>
                <a:t>AUC (</a:t>
              </a:r>
              <a:r>
                <a:rPr lang="en-US" sz="1400" b="1" dirty="0">
                  <a:solidFill>
                    <a:schemeClr val="tx1">
                      <a:lumMod val="75000"/>
                      <a:lumOff val="25000"/>
                    </a:schemeClr>
                  </a:solidFill>
                </a:rPr>
                <a:t>with</a:t>
              </a:r>
              <a:r>
                <a:rPr lang="en-US" sz="1400" dirty="0">
                  <a:solidFill>
                    <a:schemeClr val="tx1">
                      <a:lumMod val="75000"/>
                      <a:lumOff val="25000"/>
                    </a:schemeClr>
                  </a:solidFill>
                </a:rPr>
                <a:t> scaling) = 0.8209</a:t>
              </a:r>
              <a:endParaRPr lang="en-GB" sz="1400" dirty="0">
                <a:solidFill>
                  <a:schemeClr val="tx1">
                    <a:lumMod val="75000"/>
                    <a:lumOff val="25000"/>
                  </a:schemeClr>
                </a:solidFill>
              </a:endParaRPr>
            </a:p>
          </p:txBody>
        </p:sp>
      </p:grpSp>
    </p:spTree>
    <p:extLst>
      <p:ext uri="{BB962C8B-B14F-4D97-AF65-F5344CB8AC3E}">
        <p14:creationId xmlns:p14="http://schemas.microsoft.com/office/powerpoint/2010/main" val="157096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5"/>
              <p:cNvSpPr>
                <a:spLocks noGrp="1"/>
              </p:cNvSpPr>
              <p:nvPr>
                <p:ph idx="1"/>
              </p:nvPr>
            </p:nvSpPr>
            <p:spPr>
              <a:xfrm>
                <a:off x="404819" y="1612979"/>
                <a:ext cx="8466049" cy="4768349"/>
              </a:xfrm>
            </p:spPr>
            <p:txBody>
              <a:bodyPr/>
              <a:lstStyle/>
              <a:p>
                <a:pPr marL="274320" lvl="1" indent="0">
                  <a:buNone/>
                </a:pPr>
                <a:endParaRPr lang="en-US" sz="2800" b="0" i="1" dirty="0">
                  <a:latin typeface="Cambria Math"/>
                  <a:sym typeface="Wingdings" pitchFamily="2" charset="2"/>
                </a:endParaRPr>
              </a:p>
              <a:p>
                <a:pPr marL="274320" lvl="1" indent="0">
                  <a:buNone/>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sym typeface="Wingdings" pitchFamily="2" charset="2"/>
                            </a:rPr>
                          </m:ctrlPr>
                        </m:sSupPr>
                        <m:e>
                          <m:r>
                            <a:rPr lang="en-US" sz="2800" b="0" i="1" smtClean="0">
                              <a:latin typeface="Cambria Math"/>
                              <a:sym typeface="Wingdings" pitchFamily="2" charset="2"/>
                            </a:rPr>
                            <m:t>𝑣</m:t>
                          </m:r>
                        </m:e>
                        <m:sup>
                          <m:r>
                            <a:rPr lang="en-US" sz="2800" b="0" i="1" smtClean="0">
                              <a:latin typeface="Cambria Math"/>
                              <a:sym typeface="Wingdings" pitchFamily="2" charset="2"/>
                            </a:rPr>
                            <m:t>′</m:t>
                          </m:r>
                        </m:sup>
                      </m:sSup>
                      <m:r>
                        <a:rPr lang="en-US" sz="2800" b="0" i="1" smtClean="0">
                          <a:latin typeface="Cambria Math"/>
                          <a:sym typeface="Wingdings" pitchFamily="2" charset="2"/>
                        </a:rPr>
                        <m:t>= </m:t>
                      </m:r>
                      <m:f>
                        <m:fPr>
                          <m:ctrlPr>
                            <a:rPr lang="en-US" sz="2800" i="1" smtClean="0">
                              <a:latin typeface="Cambria Math" panose="02040503050406030204" pitchFamily="18" charset="0"/>
                              <a:sym typeface="Wingdings" pitchFamily="2" charset="2"/>
                            </a:rPr>
                          </m:ctrlPr>
                        </m:fPr>
                        <m:num>
                          <m:r>
                            <a:rPr lang="en-US" sz="2800" b="0" i="1" smtClean="0">
                              <a:latin typeface="Cambria Math"/>
                              <a:sym typeface="Wingdings" pitchFamily="2" charset="2"/>
                            </a:rPr>
                            <m:t>𝑣</m:t>
                          </m:r>
                          <m:r>
                            <a:rPr lang="en-US" sz="2800" b="0" i="1" smtClean="0">
                              <a:latin typeface="Cambria Math"/>
                              <a:sym typeface="Wingdings" pitchFamily="2" charset="2"/>
                            </a:rPr>
                            <m:t>−</m:t>
                          </m:r>
                          <m:sSub>
                            <m:sSubPr>
                              <m:ctrlPr>
                                <a:rPr lang="en-US" sz="2800" b="0" i="1" smtClean="0">
                                  <a:latin typeface="Cambria Math" panose="02040503050406030204" pitchFamily="18" charset="0"/>
                                  <a:sym typeface="Wingdings" pitchFamily="2" charset="2"/>
                                </a:rPr>
                              </m:ctrlPr>
                            </m:sSubPr>
                            <m:e>
                              <m:r>
                                <a:rPr lang="en-US" sz="2800" b="0" i="1" smtClean="0">
                                  <a:latin typeface="Cambria Math"/>
                                  <a:sym typeface="Wingdings" pitchFamily="2" charset="2"/>
                                </a:rPr>
                                <m:t>𝑣</m:t>
                              </m:r>
                            </m:e>
                            <m:sub>
                              <m:r>
                                <a:rPr lang="en-US" sz="2800" b="0" i="1" smtClean="0">
                                  <a:latin typeface="Cambria Math"/>
                                  <a:sym typeface="Wingdings" pitchFamily="2" charset="2"/>
                                </a:rPr>
                                <m:t>𝑚𝑖𝑛</m:t>
                              </m:r>
                            </m:sub>
                          </m:sSub>
                        </m:num>
                        <m:den>
                          <m:sSub>
                            <m:sSubPr>
                              <m:ctrlPr>
                                <a:rPr lang="en-US" sz="2800" b="0" i="1" smtClean="0">
                                  <a:latin typeface="Cambria Math" panose="02040503050406030204" pitchFamily="18" charset="0"/>
                                  <a:ea typeface="Cambria Math"/>
                                  <a:sym typeface="Wingdings" pitchFamily="2" charset="2"/>
                                </a:rPr>
                              </m:ctrlPr>
                            </m:sSubPr>
                            <m:e>
                              <m:r>
                                <a:rPr lang="en-US" sz="2800" b="0" i="1" smtClean="0">
                                  <a:latin typeface="Cambria Math"/>
                                  <a:ea typeface="Cambria Math"/>
                                  <a:sym typeface="Wingdings" pitchFamily="2" charset="2"/>
                                </a:rPr>
                                <m:t>𝑣</m:t>
                              </m:r>
                            </m:e>
                            <m:sub>
                              <m:r>
                                <a:rPr lang="en-US" sz="2800" b="0" i="1" smtClean="0">
                                  <a:latin typeface="Cambria Math"/>
                                  <a:ea typeface="Cambria Math"/>
                                  <a:sym typeface="Wingdings" pitchFamily="2" charset="2"/>
                                </a:rPr>
                                <m:t>𝑚𝑎𝑥</m:t>
                              </m:r>
                            </m:sub>
                          </m:sSub>
                          <m:r>
                            <a:rPr lang="en-US" sz="2800" i="1">
                              <a:latin typeface="Cambria Math"/>
                              <a:sym typeface="Wingdings" pitchFamily="2" charset="2"/>
                            </a:rPr>
                            <m:t>−</m:t>
                          </m:r>
                          <m:sSub>
                            <m:sSubPr>
                              <m:ctrlPr>
                                <a:rPr lang="en-US" sz="2800" i="1">
                                  <a:latin typeface="Cambria Math" panose="02040503050406030204" pitchFamily="18" charset="0"/>
                                  <a:sym typeface="Wingdings" pitchFamily="2" charset="2"/>
                                </a:rPr>
                              </m:ctrlPr>
                            </m:sSubPr>
                            <m:e>
                              <m:r>
                                <a:rPr lang="en-US" sz="2800" i="1">
                                  <a:latin typeface="Cambria Math"/>
                                  <a:sym typeface="Wingdings" pitchFamily="2" charset="2"/>
                                </a:rPr>
                                <m:t>𝑣</m:t>
                              </m:r>
                            </m:e>
                            <m:sub>
                              <m:r>
                                <a:rPr lang="en-US" sz="2800" i="1">
                                  <a:latin typeface="Cambria Math"/>
                                  <a:sym typeface="Wingdings" pitchFamily="2" charset="2"/>
                                </a:rPr>
                                <m:t>𝑚𝑖𝑛</m:t>
                              </m:r>
                            </m:sub>
                          </m:sSub>
                        </m:den>
                      </m:f>
                    </m:oMath>
                  </m:oMathPara>
                </a14:m>
                <a:endParaRPr lang="en-US" sz="2800" dirty="0">
                  <a:sym typeface="Wingdings" pitchFamily="2" charset="2"/>
                </a:endParaRPr>
              </a:p>
              <a:p>
                <a:pPr marL="274320" lvl="1" indent="0">
                  <a:buNone/>
                </a:pPr>
                <a:endParaRPr lang="en-US" sz="2800" dirty="0">
                  <a:sym typeface="Wingdings" pitchFamily="2" charset="2"/>
                </a:endParaRPr>
              </a:p>
              <a:p>
                <a:pPr marL="0" indent="0">
                  <a:buNone/>
                </a:pPr>
                <a:r>
                  <a:rPr lang="en-US" sz="2400" dirty="0">
                    <a:sym typeface="Wingdings" pitchFamily="2" charset="2"/>
                  </a:rPr>
                  <a:t>New scale: </a:t>
                </a:r>
                <a:r>
                  <a:rPr lang="en-US" dirty="0">
                    <a:sym typeface="Wingdings" pitchFamily="2" charset="2"/>
                  </a:rPr>
                  <a:t>[0,1]</a:t>
                </a:r>
              </a:p>
              <a:p>
                <a:pPr lvl="1"/>
                <a:endParaRPr lang="en-US" sz="2800" dirty="0">
                  <a:sym typeface="Wingdings" pitchFamily="2" charset="2"/>
                </a:endParaRPr>
              </a:p>
              <a:p>
                <a:pPr lvl="1"/>
                <a:endParaRPr lang="en-US" sz="2800" dirty="0">
                  <a:sym typeface="Wingdings" pitchFamily="2" charset="2"/>
                </a:endParaRPr>
              </a:p>
              <a:p>
                <a:pPr lvl="1"/>
                <a:endParaRPr lang="en-US" sz="2800" dirty="0">
                  <a:sym typeface="Wingdings" pitchFamily="2" charset="2"/>
                </a:endParaRPr>
              </a:p>
            </p:txBody>
          </p:sp>
        </mc:Choice>
        <mc:Fallback xmlns="">
          <p:sp>
            <p:nvSpPr>
              <p:cNvPr id="9" name="Content Placeholder 5"/>
              <p:cNvSpPr>
                <a:spLocks noGrp="1" noRot="1" noChangeAspect="1" noMove="1" noResize="1" noEditPoints="1" noAdjustHandles="1" noChangeArrowheads="1" noChangeShapeType="1" noTextEdit="1"/>
              </p:cNvSpPr>
              <p:nvPr>
                <p:ph idx="1"/>
              </p:nvPr>
            </p:nvSpPr>
            <p:spPr>
              <a:xfrm>
                <a:off x="404819" y="1612979"/>
                <a:ext cx="8466049" cy="4768349"/>
              </a:xfrm>
              <a:blipFill rotWithShape="0">
                <a:blip r:embed="rId4"/>
                <a:stretch>
                  <a:fillRect l="-1080"/>
                </a:stretch>
              </a:blipFill>
            </p:spPr>
            <p:txBody>
              <a:bodyPr/>
              <a:lstStyle/>
              <a:p>
                <a:r>
                  <a:rPr lang="en-GB">
                    <a:noFill/>
                  </a:rPr>
                  <a:t> </a:t>
                </a:r>
              </a:p>
            </p:txBody>
          </p:sp>
        </mc:Fallback>
      </mc:AlternateContent>
      <p:graphicFrame>
        <p:nvGraphicFramePr>
          <p:cNvPr id="13" name="טבלה 12"/>
          <p:cNvGraphicFramePr>
            <a:graphicFrameLocks noGrp="1"/>
          </p:cNvGraphicFramePr>
          <p:nvPr>
            <p:extLst>
              <p:ext uri="{D42A27DB-BD31-4B8C-83A1-F6EECF244321}">
                <p14:modId xmlns:p14="http://schemas.microsoft.com/office/powerpoint/2010/main" val="2702346758"/>
              </p:ext>
            </p:extLst>
          </p:nvPr>
        </p:nvGraphicFramePr>
        <p:xfrm>
          <a:off x="4067944" y="1772816"/>
          <a:ext cx="1320800" cy="2828925"/>
        </p:xfrm>
        <a:graphic>
          <a:graphicData uri="http://schemas.openxmlformats.org/drawingml/2006/table">
            <a:tbl>
              <a:tblPr rtl="1"/>
              <a:tblGrid>
                <a:gridCol w="1320800">
                  <a:extLst>
                    <a:ext uri="{9D8B030D-6E8A-4147-A177-3AD203B41FA5}">
                      <a16:colId xmlns:a16="http://schemas.microsoft.com/office/drawing/2014/main" val="20000"/>
                    </a:ext>
                  </a:extLst>
                </a:gridCol>
              </a:tblGrid>
              <a:tr h="180975">
                <a:tc>
                  <a:txBody>
                    <a:bodyPr/>
                    <a:lstStyle/>
                    <a:p>
                      <a:pPr algn="ctr" rtl="0" fontAlgn="b"/>
                      <a:r>
                        <a:rPr lang="en-US" sz="1800" b="1" i="0" u="none" strike="noStrike" dirty="0">
                          <a:solidFill>
                            <a:srgbClr val="FFFFFF"/>
                          </a:solidFill>
                          <a:effectLst/>
                          <a:latin typeface="Arial"/>
                        </a:rPr>
                        <a:t>Bill Amount </a:t>
                      </a:r>
                    </a:p>
                    <a:p>
                      <a:pPr algn="ctr" rtl="0" fontAlgn="b"/>
                      <a:r>
                        <a:rPr lang="en-US" sz="1800" b="1" i="0" u="none" strike="noStrike" dirty="0">
                          <a:solidFill>
                            <a:srgbClr val="FFFFFF"/>
                          </a:solidFill>
                          <a:effectLst/>
                          <a:latin typeface="Arial"/>
                        </a:rPr>
                        <a:t>($)</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80975">
                <a:tc>
                  <a:txBody>
                    <a:bodyPr/>
                    <a:lstStyle/>
                    <a:p>
                      <a:pPr algn="ctr" rtl="0" fontAlgn="b"/>
                      <a:r>
                        <a:rPr lang="he-IL" sz="1800" b="0" i="0" u="none" strike="noStrike" dirty="0">
                          <a:solidFill>
                            <a:schemeClr val="tx1">
                              <a:lumMod val="75000"/>
                              <a:lumOff val="25000"/>
                            </a:schemeClr>
                          </a:solidFill>
                          <a:effectLst/>
                          <a:latin typeface="Arial"/>
                        </a:rPr>
                        <a:t>28</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he-IL" sz="1800" b="0" i="0" u="none" strike="noStrike" dirty="0">
                          <a:solidFill>
                            <a:schemeClr val="tx1">
                              <a:lumMod val="75000"/>
                              <a:lumOff val="25000"/>
                            </a:schemeClr>
                          </a:solidFill>
                          <a:effectLst/>
                          <a:latin typeface="Arial"/>
                        </a:rPr>
                        <a:t>112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he-IL" sz="1800" b="0" i="0" u="none" strike="noStrike" dirty="0">
                          <a:solidFill>
                            <a:schemeClr val="tx1">
                              <a:lumMod val="75000"/>
                              <a:lumOff val="25000"/>
                            </a:schemeClr>
                          </a:solidFill>
                          <a:effectLst/>
                          <a:latin typeface="Arial"/>
                        </a:rPr>
                        <a:t>62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he-IL" sz="1800" b="1" i="0" u="none" strike="noStrike" dirty="0">
                          <a:solidFill>
                            <a:schemeClr val="tx1">
                              <a:lumMod val="75000"/>
                              <a:lumOff val="25000"/>
                            </a:schemeClr>
                          </a:solidFill>
                          <a:effectLst/>
                          <a:latin typeface="Arial"/>
                        </a:rPr>
                        <a:t>23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he-IL" sz="1800" b="1" i="0" u="none" strike="noStrike" dirty="0">
                          <a:solidFill>
                            <a:schemeClr val="tx1">
                              <a:lumMod val="75000"/>
                              <a:lumOff val="25000"/>
                            </a:schemeClr>
                          </a:solidFill>
                          <a:effectLst/>
                          <a:latin typeface="Arial"/>
                        </a:rPr>
                        <a:t>137</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he-IL" sz="1800" b="0" i="0" u="none" strike="noStrike" dirty="0">
                          <a:solidFill>
                            <a:schemeClr val="tx1">
                              <a:lumMod val="75000"/>
                              <a:lumOff val="25000"/>
                            </a:schemeClr>
                          </a:solidFill>
                          <a:effectLst/>
                          <a:latin typeface="Arial"/>
                        </a:rPr>
                        <a:t>40</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he-IL" sz="1800" b="0" i="0" u="none" strike="noStrike" dirty="0">
                          <a:solidFill>
                            <a:schemeClr val="tx1">
                              <a:lumMod val="75000"/>
                              <a:lumOff val="25000"/>
                            </a:schemeClr>
                          </a:solidFill>
                          <a:effectLst/>
                          <a:latin typeface="Arial"/>
                        </a:rPr>
                        <a:t>43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he-IL" sz="1800" b="0" i="0" u="none" strike="noStrike" dirty="0">
                          <a:solidFill>
                            <a:schemeClr val="tx1">
                              <a:lumMod val="75000"/>
                              <a:lumOff val="25000"/>
                            </a:schemeClr>
                          </a:solidFill>
                          <a:effectLst/>
                          <a:latin typeface="Arial"/>
                        </a:rPr>
                        <a:t>99</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mc:AlternateContent xmlns:mc="http://schemas.openxmlformats.org/markup-compatibility/2006" xmlns:a14="http://schemas.microsoft.com/office/drawing/2010/main">
        <mc:Choice Requires="a14">
          <p:sp>
            <p:nvSpPr>
              <p:cNvPr id="14" name="חץ ימינה 13"/>
              <p:cNvSpPr/>
              <p:nvPr/>
            </p:nvSpPr>
            <p:spPr>
              <a:xfrm>
                <a:off x="5580112" y="2623624"/>
                <a:ext cx="1872208" cy="1525456"/>
              </a:xfrm>
              <a:prstGeom prst="rightArrow">
                <a:avLst/>
              </a:prstGeom>
              <a:no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Cambria Math"/>
                            <a:sym typeface="Wingdings" pitchFamily="2" charset="2"/>
                          </a:rPr>
                        </m:ctrlPr>
                      </m:sSubPr>
                      <m:e>
                        <m:r>
                          <a:rPr lang="en-US" sz="2400" i="1">
                            <a:solidFill>
                              <a:schemeClr val="tx1">
                                <a:lumMod val="75000"/>
                                <a:lumOff val="25000"/>
                              </a:schemeClr>
                            </a:solidFill>
                            <a:latin typeface="Cambria Math"/>
                            <a:ea typeface="Cambria Math"/>
                            <a:sym typeface="Wingdings" pitchFamily="2" charset="2"/>
                          </a:rPr>
                          <m:t>𝑣</m:t>
                        </m:r>
                      </m:e>
                      <m:sub>
                        <m:r>
                          <a:rPr lang="en-US" sz="2400" i="1">
                            <a:solidFill>
                              <a:schemeClr val="tx1">
                                <a:lumMod val="75000"/>
                                <a:lumOff val="25000"/>
                              </a:schemeClr>
                            </a:solidFill>
                            <a:latin typeface="Cambria Math"/>
                            <a:ea typeface="Cambria Math"/>
                            <a:sym typeface="Wingdings" pitchFamily="2" charset="2"/>
                          </a:rPr>
                          <m:t>𝑚</m:t>
                        </m:r>
                        <m:r>
                          <a:rPr lang="en-US" sz="2400" b="0" i="1" smtClean="0">
                            <a:solidFill>
                              <a:schemeClr val="tx1">
                                <a:lumMod val="75000"/>
                                <a:lumOff val="25000"/>
                              </a:schemeClr>
                            </a:solidFill>
                            <a:latin typeface="Cambria Math" panose="02040503050406030204" pitchFamily="18" charset="0"/>
                            <a:ea typeface="Cambria Math"/>
                            <a:sym typeface="Wingdings" pitchFamily="2" charset="2"/>
                          </a:rPr>
                          <m:t>𝑖𝑛</m:t>
                        </m:r>
                      </m:sub>
                    </m:sSub>
                  </m:oMath>
                </a14:m>
                <a:r>
                  <a:rPr lang="en-US" dirty="0">
                    <a:solidFill>
                      <a:schemeClr val="tx1">
                        <a:lumMod val="75000"/>
                        <a:lumOff val="25000"/>
                      </a:schemeClr>
                    </a:solidFill>
                  </a:rPr>
                  <a:t>= 23</a:t>
                </a:r>
              </a:p>
              <a:p>
                <a:pPr algn="ct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Cambria Math"/>
                            <a:sym typeface="Wingdings" pitchFamily="2" charset="2"/>
                          </a:rPr>
                        </m:ctrlPr>
                      </m:sSubPr>
                      <m:e>
                        <m:r>
                          <a:rPr lang="en-US" sz="2400" i="1">
                            <a:solidFill>
                              <a:schemeClr val="tx1">
                                <a:lumMod val="75000"/>
                                <a:lumOff val="25000"/>
                              </a:schemeClr>
                            </a:solidFill>
                            <a:latin typeface="Cambria Math"/>
                            <a:ea typeface="Cambria Math"/>
                            <a:sym typeface="Wingdings" pitchFamily="2" charset="2"/>
                          </a:rPr>
                          <m:t>𝑣</m:t>
                        </m:r>
                      </m:e>
                      <m:sub>
                        <m:r>
                          <a:rPr lang="en-US" sz="2400" i="1">
                            <a:solidFill>
                              <a:schemeClr val="tx1">
                                <a:lumMod val="75000"/>
                                <a:lumOff val="25000"/>
                              </a:schemeClr>
                            </a:solidFill>
                            <a:latin typeface="Cambria Math"/>
                            <a:ea typeface="Cambria Math"/>
                            <a:sym typeface="Wingdings" pitchFamily="2" charset="2"/>
                          </a:rPr>
                          <m:t>𝑚</m:t>
                        </m:r>
                        <m:r>
                          <a:rPr lang="en-US" sz="2400" b="0" i="1" smtClean="0">
                            <a:solidFill>
                              <a:schemeClr val="tx1">
                                <a:lumMod val="75000"/>
                                <a:lumOff val="25000"/>
                              </a:schemeClr>
                            </a:solidFill>
                            <a:latin typeface="Cambria Math" panose="02040503050406030204" pitchFamily="18" charset="0"/>
                            <a:ea typeface="Cambria Math"/>
                            <a:sym typeface="Wingdings" pitchFamily="2" charset="2"/>
                          </a:rPr>
                          <m:t>𝑎𝑥</m:t>
                        </m:r>
                      </m:sub>
                    </m:sSub>
                  </m:oMath>
                </a14:m>
                <a:r>
                  <a:rPr lang="en-US" dirty="0">
                    <a:solidFill>
                      <a:schemeClr val="tx1">
                        <a:lumMod val="75000"/>
                        <a:lumOff val="25000"/>
                      </a:schemeClr>
                    </a:solidFill>
                  </a:rPr>
                  <a:t> = 137 </a:t>
                </a:r>
                <a:endParaRPr lang="he-IL" dirty="0">
                  <a:solidFill>
                    <a:schemeClr val="tx1">
                      <a:lumMod val="75000"/>
                      <a:lumOff val="25000"/>
                    </a:schemeClr>
                  </a:solidFill>
                </a:endParaRPr>
              </a:p>
            </p:txBody>
          </p:sp>
        </mc:Choice>
        <mc:Fallback xmlns="">
          <p:sp>
            <p:nvSpPr>
              <p:cNvPr id="14" name="חץ ימינה 13"/>
              <p:cNvSpPr>
                <a:spLocks noRot="1" noChangeAspect="1" noMove="1" noResize="1" noEditPoints="1" noAdjustHandles="1" noChangeArrowheads="1" noChangeShapeType="1" noTextEdit="1"/>
              </p:cNvSpPr>
              <p:nvPr/>
            </p:nvSpPr>
            <p:spPr>
              <a:xfrm>
                <a:off x="5580112" y="2623624"/>
                <a:ext cx="1872208" cy="1525456"/>
              </a:xfrm>
              <a:prstGeom prst="rightArrow">
                <a:avLst/>
              </a:prstGeom>
              <a:blipFill>
                <a:blip r:embed="rId5"/>
                <a:stretch>
                  <a:fillRect/>
                </a:stretch>
              </a:blipFill>
              <a:ln w="12700">
                <a:prstDash val="solid"/>
              </a:ln>
            </p:spPr>
            <p:txBody>
              <a:bodyPr/>
              <a:lstStyle/>
              <a:p>
                <a:r>
                  <a:rPr lang="en-US">
                    <a:noFill/>
                  </a:rPr>
                  <a:t> </a:t>
                </a:r>
              </a:p>
            </p:txBody>
          </p:sp>
        </mc:Fallback>
      </mc:AlternateContent>
      <p:graphicFrame>
        <p:nvGraphicFramePr>
          <p:cNvPr id="15" name="טבלה 14"/>
          <p:cNvGraphicFramePr>
            <a:graphicFrameLocks noGrp="1"/>
          </p:cNvGraphicFramePr>
          <p:nvPr>
            <p:extLst>
              <p:ext uri="{D42A27DB-BD31-4B8C-83A1-F6EECF244321}">
                <p14:modId xmlns:p14="http://schemas.microsoft.com/office/powerpoint/2010/main" val="1177175025"/>
              </p:ext>
            </p:extLst>
          </p:nvPr>
        </p:nvGraphicFramePr>
        <p:xfrm>
          <a:off x="7571680" y="1772816"/>
          <a:ext cx="1320800" cy="2846824"/>
        </p:xfrm>
        <a:graphic>
          <a:graphicData uri="http://schemas.openxmlformats.org/drawingml/2006/table">
            <a:tbl>
              <a:tblPr rtl="1"/>
              <a:tblGrid>
                <a:gridCol w="1320800">
                  <a:extLst>
                    <a:ext uri="{9D8B030D-6E8A-4147-A177-3AD203B41FA5}">
                      <a16:colId xmlns:a16="http://schemas.microsoft.com/office/drawing/2014/main" val="20000"/>
                    </a:ext>
                  </a:extLst>
                </a:gridCol>
              </a:tblGrid>
              <a:tr h="576064">
                <a:tc>
                  <a:txBody>
                    <a:bodyPr/>
                    <a:lstStyle/>
                    <a:p>
                      <a:pPr algn="ctr" rtl="0" fontAlgn="b"/>
                      <a:r>
                        <a:rPr lang="en-US" sz="1800" b="1" i="0" u="none" strike="noStrike" dirty="0">
                          <a:solidFill>
                            <a:srgbClr val="FFFFFF"/>
                          </a:solidFill>
                          <a:effectLst/>
                          <a:latin typeface="Arial"/>
                        </a:rPr>
                        <a:t>Normalized Bill Amount </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0">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0.04</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0.78</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0.34</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kumimoji="0" lang="en-US" sz="1800" b="1" i="0" u="none" strike="noStrike" kern="1200" dirty="0">
                          <a:solidFill>
                            <a:schemeClr val="tx1">
                              <a:lumMod val="75000"/>
                              <a:lumOff val="25000"/>
                            </a:schemeClr>
                          </a:solidFill>
                          <a:effectLst/>
                          <a:latin typeface="Arial"/>
                          <a:ea typeface="+mn-ea"/>
                          <a:cs typeface="+mn-cs"/>
                        </a:rPr>
                        <a:t>0.00</a:t>
                      </a:r>
                      <a:endParaRPr kumimoji="0" lang="he-IL" sz="1800" b="1"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kumimoji="0" lang="en-US" sz="1800" b="1" i="0" u="none" strike="noStrike" kern="1200" dirty="0">
                          <a:solidFill>
                            <a:schemeClr val="tx1">
                              <a:lumMod val="75000"/>
                              <a:lumOff val="25000"/>
                            </a:schemeClr>
                          </a:solidFill>
                          <a:effectLst/>
                          <a:latin typeface="Arial"/>
                          <a:ea typeface="+mn-ea"/>
                          <a:cs typeface="+mn-cs"/>
                        </a:rPr>
                        <a:t>1.00</a:t>
                      </a:r>
                      <a:endParaRPr kumimoji="0" lang="he-IL" sz="1800" b="1"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0.15</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0.18</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0.67</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8" name="Title 4"/>
          <p:cNvSpPr>
            <a:spLocks noGrp="1"/>
          </p:cNvSpPr>
          <p:nvPr>
            <p:ph type="title"/>
          </p:nvPr>
        </p:nvSpPr>
        <p:spPr>
          <a:xfrm>
            <a:off x="1315120" y="284697"/>
            <a:ext cx="6826448" cy="822960"/>
          </a:xfrm>
        </p:spPr>
        <p:txBody>
          <a:bodyPr>
            <a:normAutofit fontScale="90000"/>
          </a:bodyPr>
          <a:lstStyle/>
          <a:p>
            <a:r>
              <a:rPr lang="en-US" sz="3600" dirty="0"/>
              <a:t>Scaling Techniques</a:t>
            </a:r>
            <a:br>
              <a:rPr lang="en-US" sz="3600" dirty="0"/>
            </a:br>
            <a:r>
              <a:rPr lang="en-US" sz="2700" b="1" i="1" dirty="0">
                <a:sym typeface="Wingdings" pitchFamily="2" charset="2"/>
              </a:rPr>
              <a:t>Min-Max Scaling</a:t>
            </a:r>
            <a:r>
              <a:rPr lang="en-US" sz="2700" dirty="0">
                <a:sym typeface="Wingdings" pitchFamily="2" charset="2"/>
              </a:rPr>
              <a:t> </a:t>
            </a:r>
            <a:endParaRPr lang="en-US" sz="3200" dirty="0"/>
          </a:p>
        </p:txBody>
      </p:sp>
    </p:spTree>
    <p:custDataLst>
      <p:tags r:id="rId1"/>
    </p:custDataLst>
    <p:extLst>
      <p:ext uri="{BB962C8B-B14F-4D97-AF65-F5344CB8AC3E}">
        <p14:creationId xmlns:p14="http://schemas.microsoft.com/office/powerpoint/2010/main" val="69353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5"/>
              <p:cNvSpPr>
                <a:spLocks noGrp="1"/>
              </p:cNvSpPr>
              <p:nvPr>
                <p:ph idx="1"/>
              </p:nvPr>
            </p:nvSpPr>
            <p:spPr>
              <a:xfrm>
                <a:off x="404819" y="1612979"/>
                <a:ext cx="8466049" cy="4768349"/>
              </a:xfrm>
            </p:spPr>
            <p:txBody>
              <a:bodyPr/>
              <a:lstStyle/>
              <a:p>
                <a:pPr marL="274320" lvl="1" indent="0">
                  <a:buNone/>
                </a:pPr>
                <a:endParaRPr lang="en-US" sz="2800" b="0" i="1" dirty="0">
                  <a:latin typeface="Cambria Math"/>
                  <a:sym typeface="Wingdings" pitchFamily="2" charset="2"/>
                </a:endParaRPr>
              </a:p>
              <a:p>
                <a:pPr marL="274320" lvl="1" indent="0">
                  <a:buNone/>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sym typeface="Wingdings" pitchFamily="2" charset="2"/>
                            </a:rPr>
                          </m:ctrlPr>
                        </m:sSupPr>
                        <m:e>
                          <m:r>
                            <a:rPr lang="en-US" sz="2800" b="0" i="1" smtClean="0">
                              <a:latin typeface="Cambria Math"/>
                              <a:sym typeface="Wingdings" pitchFamily="2" charset="2"/>
                            </a:rPr>
                            <m:t>𝑣</m:t>
                          </m:r>
                        </m:e>
                        <m:sup>
                          <m:r>
                            <a:rPr lang="en-US" sz="2800" b="0" i="1" smtClean="0">
                              <a:latin typeface="Cambria Math"/>
                              <a:sym typeface="Wingdings" pitchFamily="2" charset="2"/>
                            </a:rPr>
                            <m:t>′</m:t>
                          </m:r>
                        </m:sup>
                      </m:sSup>
                      <m:r>
                        <a:rPr lang="en-US" sz="2800" b="0" i="1" smtClean="0">
                          <a:latin typeface="Cambria Math"/>
                          <a:sym typeface="Wingdings" pitchFamily="2" charset="2"/>
                        </a:rPr>
                        <m:t>= </m:t>
                      </m:r>
                      <m:f>
                        <m:fPr>
                          <m:ctrlPr>
                            <a:rPr lang="en-US" sz="2800" i="1" smtClean="0">
                              <a:latin typeface="Cambria Math" panose="02040503050406030204" pitchFamily="18" charset="0"/>
                              <a:sym typeface="Wingdings" pitchFamily="2" charset="2"/>
                            </a:rPr>
                          </m:ctrlPr>
                        </m:fPr>
                        <m:num>
                          <m:r>
                            <a:rPr lang="en-US" sz="2800" b="0" i="1" smtClean="0">
                              <a:latin typeface="Cambria Math"/>
                              <a:sym typeface="Wingdings" pitchFamily="2" charset="2"/>
                            </a:rPr>
                            <m:t>𝑣</m:t>
                          </m:r>
                        </m:num>
                        <m:den>
                          <m:d>
                            <m:dPr>
                              <m:begChr m:val="‖"/>
                              <m:endChr m:val="‖"/>
                              <m:ctrlPr>
                                <a:rPr lang="en-US" sz="2800" i="1">
                                  <a:latin typeface="Cambria Math" panose="02040503050406030204" pitchFamily="18" charset="0"/>
                                  <a:ea typeface="Cambria Math"/>
                                  <a:sym typeface="Wingdings" pitchFamily="2" charset="2"/>
                                </a:rPr>
                              </m:ctrlPr>
                            </m:dPr>
                            <m:e>
                              <m:r>
                                <a:rPr lang="en-US" sz="2800" i="1">
                                  <a:latin typeface="Cambria Math"/>
                                  <a:ea typeface="Cambria Math"/>
                                  <a:sym typeface="Wingdings" pitchFamily="2" charset="2"/>
                                </a:rPr>
                                <m:t>𝑣</m:t>
                              </m:r>
                            </m:e>
                          </m:d>
                        </m:den>
                      </m:f>
                    </m:oMath>
                  </m:oMathPara>
                </a14:m>
                <a:endParaRPr lang="en-US" sz="2800" dirty="0">
                  <a:sym typeface="Wingdings" pitchFamily="2" charset="2"/>
                </a:endParaRPr>
              </a:p>
              <a:p>
                <a:pPr marL="274320" lvl="1" indent="0">
                  <a:buNone/>
                </a:pPr>
                <a:endParaRPr lang="en-US" sz="2800" dirty="0">
                  <a:sym typeface="Wingdings" pitchFamily="2" charset="2"/>
                </a:endParaRPr>
              </a:p>
              <a:p>
                <a:pPr lvl="7"/>
                <a:endParaRPr lang="en-US" sz="2000" dirty="0">
                  <a:sym typeface="Wingdings" pitchFamily="2" charset="2"/>
                </a:endParaRPr>
              </a:p>
              <a:p>
                <a:pPr lvl="1"/>
                <a:endParaRPr lang="en-US" sz="2800" dirty="0">
                  <a:sym typeface="Wingdings" pitchFamily="2" charset="2"/>
                </a:endParaRPr>
              </a:p>
              <a:p>
                <a:pPr marL="274320" lvl="1" indent="0">
                  <a:buNone/>
                </a:pPr>
                <a:endParaRPr lang="en-US" sz="2800" dirty="0">
                  <a:sym typeface="Wingdings" pitchFamily="2" charset="2"/>
                </a:endParaRPr>
              </a:p>
            </p:txBody>
          </p:sp>
        </mc:Choice>
        <mc:Fallback xmlns="">
          <p:sp>
            <p:nvSpPr>
              <p:cNvPr id="9" name="Content Placeholder 5"/>
              <p:cNvSpPr>
                <a:spLocks noGrp="1" noRot="1" noChangeAspect="1" noMove="1" noResize="1" noEditPoints="1" noAdjustHandles="1" noChangeArrowheads="1" noChangeShapeType="1" noTextEdit="1"/>
              </p:cNvSpPr>
              <p:nvPr>
                <p:ph idx="1"/>
              </p:nvPr>
            </p:nvSpPr>
            <p:spPr>
              <a:xfrm>
                <a:off x="404819" y="1612979"/>
                <a:ext cx="8466049" cy="4768349"/>
              </a:xfrm>
              <a:blipFill>
                <a:blip r:embed="rId4"/>
                <a:stretch>
                  <a:fillRect/>
                </a:stretch>
              </a:blipFill>
            </p:spPr>
            <p:txBody>
              <a:bodyPr/>
              <a:lstStyle/>
              <a:p>
                <a:r>
                  <a:rPr lang="en-US">
                    <a:noFill/>
                  </a:rPr>
                  <a:t> </a:t>
                </a:r>
              </a:p>
            </p:txBody>
          </p:sp>
        </mc:Fallback>
      </mc:AlternateContent>
      <p:graphicFrame>
        <p:nvGraphicFramePr>
          <p:cNvPr id="13" name="טבלה 12"/>
          <p:cNvGraphicFramePr>
            <a:graphicFrameLocks noGrp="1"/>
          </p:cNvGraphicFramePr>
          <p:nvPr>
            <p:extLst/>
          </p:nvPr>
        </p:nvGraphicFramePr>
        <p:xfrm>
          <a:off x="4067944" y="1772816"/>
          <a:ext cx="1320800" cy="2828925"/>
        </p:xfrm>
        <a:graphic>
          <a:graphicData uri="http://schemas.openxmlformats.org/drawingml/2006/table">
            <a:tbl>
              <a:tblPr rtl="1"/>
              <a:tblGrid>
                <a:gridCol w="1320800">
                  <a:extLst>
                    <a:ext uri="{9D8B030D-6E8A-4147-A177-3AD203B41FA5}">
                      <a16:colId xmlns:a16="http://schemas.microsoft.com/office/drawing/2014/main" val="20000"/>
                    </a:ext>
                  </a:extLst>
                </a:gridCol>
              </a:tblGrid>
              <a:tr h="180975">
                <a:tc>
                  <a:txBody>
                    <a:bodyPr/>
                    <a:lstStyle/>
                    <a:p>
                      <a:pPr algn="ctr" rtl="0" fontAlgn="b"/>
                      <a:r>
                        <a:rPr lang="en-US" sz="1800" b="1" i="0" u="none" strike="noStrike" dirty="0">
                          <a:solidFill>
                            <a:srgbClr val="FFFFFF"/>
                          </a:solidFill>
                          <a:effectLst/>
                          <a:latin typeface="Arial"/>
                        </a:rPr>
                        <a:t>Bill Amount </a:t>
                      </a:r>
                    </a:p>
                    <a:p>
                      <a:pPr algn="ctr" rtl="0" fontAlgn="b"/>
                      <a:r>
                        <a:rPr lang="en-US" sz="1800" b="1" i="0" u="none" strike="noStrike" dirty="0">
                          <a:solidFill>
                            <a:srgbClr val="FFFFFF"/>
                          </a:solidFill>
                          <a:effectLst/>
                          <a:latin typeface="Arial"/>
                        </a:rPr>
                        <a:t>($)</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80975">
                <a:tc>
                  <a:txBody>
                    <a:bodyPr/>
                    <a:lstStyle/>
                    <a:p>
                      <a:pPr algn="ctr" rtl="0" fontAlgn="b"/>
                      <a:r>
                        <a:rPr lang="he-IL" sz="1800" b="0" i="0" u="none" strike="noStrike" dirty="0">
                          <a:solidFill>
                            <a:schemeClr val="tx1">
                              <a:lumMod val="75000"/>
                              <a:lumOff val="25000"/>
                            </a:schemeClr>
                          </a:solidFill>
                          <a:effectLst/>
                          <a:latin typeface="Arial"/>
                        </a:rPr>
                        <a:t>28</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he-IL" sz="1800" b="0" i="0" u="none" strike="noStrike" dirty="0">
                          <a:solidFill>
                            <a:schemeClr val="tx1">
                              <a:lumMod val="75000"/>
                              <a:lumOff val="25000"/>
                            </a:schemeClr>
                          </a:solidFill>
                          <a:effectLst/>
                          <a:latin typeface="Arial"/>
                        </a:rPr>
                        <a:t>112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he-IL" sz="1800" b="0" i="0" u="none" strike="noStrike" dirty="0">
                          <a:solidFill>
                            <a:schemeClr val="tx1">
                              <a:lumMod val="75000"/>
                              <a:lumOff val="25000"/>
                            </a:schemeClr>
                          </a:solidFill>
                          <a:effectLst/>
                          <a:latin typeface="Arial"/>
                        </a:rPr>
                        <a:t>62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he-IL" sz="1800" b="0" i="0" u="none" strike="noStrike" dirty="0">
                          <a:solidFill>
                            <a:schemeClr val="tx1">
                              <a:lumMod val="75000"/>
                              <a:lumOff val="25000"/>
                            </a:schemeClr>
                          </a:solidFill>
                          <a:effectLst/>
                          <a:latin typeface="Arial"/>
                        </a:rPr>
                        <a:t>23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he-IL" sz="1800" b="0" i="0" u="none" strike="noStrike" dirty="0">
                          <a:solidFill>
                            <a:schemeClr val="tx1">
                              <a:lumMod val="75000"/>
                              <a:lumOff val="25000"/>
                            </a:schemeClr>
                          </a:solidFill>
                          <a:effectLst/>
                          <a:latin typeface="Arial"/>
                        </a:rPr>
                        <a:t>137</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he-IL" sz="1800" b="0" i="0" u="none" strike="noStrike" dirty="0">
                          <a:solidFill>
                            <a:schemeClr val="tx1">
                              <a:lumMod val="75000"/>
                              <a:lumOff val="25000"/>
                            </a:schemeClr>
                          </a:solidFill>
                          <a:effectLst/>
                          <a:latin typeface="Arial"/>
                        </a:rPr>
                        <a:t>40</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he-IL" sz="1800" b="0" i="0" u="none" strike="noStrike" dirty="0">
                          <a:solidFill>
                            <a:schemeClr val="tx1">
                              <a:lumMod val="75000"/>
                              <a:lumOff val="25000"/>
                            </a:schemeClr>
                          </a:solidFill>
                          <a:effectLst/>
                          <a:latin typeface="Arial"/>
                        </a:rPr>
                        <a:t>43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he-IL" sz="1800" b="0" i="0" u="none" strike="noStrike" dirty="0">
                          <a:solidFill>
                            <a:schemeClr val="tx1">
                              <a:lumMod val="75000"/>
                              <a:lumOff val="25000"/>
                            </a:schemeClr>
                          </a:solidFill>
                          <a:effectLst/>
                          <a:latin typeface="Arial"/>
                        </a:rPr>
                        <a:t>99</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mc:AlternateContent xmlns:mc="http://schemas.openxmlformats.org/markup-compatibility/2006" xmlns:a14="http://schemas.microsoft.com/office/drawing/2010/main">
        <mc:Choice Requires="a14">
          <p:sp>
            <p:nvSpPr>
              <p:cNvPr id="14" name="חץ ימינה 13"/>
              <p:cNvSpPr/>
              <p:nvPr/>
            </p:nvSpPr>
            <p:spPr>
              <a:xfrm>
                <a:off x="5580112" y="2623624"/>
                <a:ext cx="1872208" cy="1525456"/>
              </a:xfrm>
              <a:prstGeom prst="rightArrow">
                <a:avLst/>
              </a:prstGeom>
              <a:no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 xmlns:m="http://schemas.openxmlformats.org/officeDocument/2006/math">
                    <m:d>
                      <m:dPr>
                        <m:begChr m:val="‖"/>
                        <m:endChr m:val="‖"/>
                        <m:ctrlPr>
                          <a:rPr lang="en-US" sz="2000" i="1">
                            <a:solidFill>
                              <a:schemeClr val="tx1">
                                <a:lumMod val="75000"/>
                                <a:lumOff val="25000"/>
                              </a:schemeClr>
                            </a:solidFill>
                            <a:latin typeface="Cambria Math" panose="02040503050406030204" pitchFamily="18" charset="0"/>
                            <a:sym typeface="Wingdings" pitchFamily="2" charset="2"/>
                          </a:rPr>
                        </m:ctrlPr>
                      </m:dPr>
                      <m:e>
                        <m:r>
                          <a:rPr lang="en-US" sz="2000">
                            <a:solidFill>
                              <a:schemeClr val="tx1">
                                <a:lumMod val="75000"/>
                                <a:lumOff val="25000"/>
                              </a:schemeClr>
                            </a:solidFill>
                            <a:latin typeface="Cambria Math" panose="02040503050406030204" pitchFamily="18" charset="0"/>
                            <a:sym typeface="Wingdings" pitchFamily="2" charset="2"/>
                          </a:rPr>
                          <m:t>𝑣</m:t>
                        </m:r>
                      </m:e>
                    </m:d>
                  </m:oMath>
                </a14:m>
                <a:r>
                  <a:rPr lang="en-US" sz="2000" dirty="0">
                    <a:solidFill>
                      <a:schemeClr val="tx1">
                        <a:lumMod val="75000"/>
                        <a:lumOff val="25000"/>
                      </a:schemeClr>
                    </a:solidFill>
                  </a:rPr>
                  <a:t> = 223</a:t>
                </a:r>
                <a:endParaRPr lang="he-IL" sz="2000" dirty="0">
                  <a:solidFill>
                    <a:schemeClr val="tx1">
                      <a:lumMod val="75000"/>
                      <a:lumOff val="25000"/>
                    </a:schemeClr>
                  </a:solidFill>
                </a:endParaRPr>
              </a:p>
            </p:txBody>
          </p:sp>
        </mc:Choice>
        <mc:Fallback xmlns="">
          <p:sp>
            <p:nvSpPr>
              <p:cNvPr id="14" name="חץ ימינה 13"/>
              <p:cNvSpPr>
                <a:spLocks noRot="1" noChangeAspect="1" noMove="1" noResize="1" noEditPoints="1" noAdjustHandles="1" noChangeArrowheads="1" noChangeShapeType="1" noTextEdit="1"/>
              </p:cNvSpPr>
              <p:nvPr/>
            </p:nvSpPr>
            <p:spPr>
              <a:xfrm>
                <a:off x="5580112" y="2623624"/>
                <a:ext cx="1872208" cy="1525456"/>
              </a:xfrm>
              <a:prstGeom prst="rightArrow">
                <a:avLst/>
              </a:prstGeom>
              <a:blipFill>
                <a:blip r:embed="rId5"/>
                <a:stretch>
                  <a:fillRect/>
                </a:stretch>
              </a:blipFill>
              <a:ln w="12700">
                <a:prstDash val="solid"/>
              </a:ln>
            </p:spPr>
            <p:txBody>
              <a:bodyPr/>
              <a:lstStyle/>
              <a:p>
                <a:r>
                  <a:rPr lang="en-US">
                    <a:noFill/>
                  </a:rPr>
                  <a:t> </a:t>
                </a:r>
              </a:p>
            </p:txBody>
          </p:sp>
        </mc:Fallback>
      </mc:AlternateContent>
      <p:graphicFrame>
        <p:nvGraphicFramePr>
          <p:cNvPr id="15" name="טבלה 14"/>
          <p:cNvGraphicFramePr>
            <a:graphicFrameLocks noGrp="1"/>
          </p:cNvGraphicFramePr>
          <p:nvPr>
            <p:extLst>
              <p:ext uri="{D42A27DB-BD31-4B8C-83A1-F6EECF244321}">
                <p14:modId xmlns:p14="http://schemas.microsoft.com/office/powerpoint/2010/main" val="3523842954"/>
              </p:ext>
            </p:extLst>
          </p:nvPr>
        </p:nvGraphicFramePr>
        <p:xfrm>
          <a:off x="7571680" y="1772816"/>
          <a:ext cx="1320800" cy="2846824"/>
        </p:xfrm>
        <a:graphic>
          <a:graphicData uri="http://schemas.openxmlformats.org/drawingml/2006/table">
            <a:tbl>
              <a:tblPr rtl="1"/>
              <a:tblGrid>
                <a:gridCol w="1320800">
                  <a:extLst>
                    <a:ext uri="{9D8B030D-6E8A-4147-A177-3AD203B41FA5}">
                      <a16:colId xmlns:a16="http://schemas.microsoft.com/office/drawing/2014/main" val="20000"/>
                    </a:ext>
                  </a:extLst>
                </a:gridCol>
              </a:tblGrid>
              <a:tr h="576064">
                <a:tc>
                  <a:txBody>
                    <a:bodyPr/>
                    <a:lstStyle/>
                    <a:p>
                      <a:pPr algn="ctr" rtl="0" fontAlgn="b"/>
                      <a:r>
                        <a:rPr lang="en-US" sz="1800" b="1" i="0" u="none" strike="noStrike" dirty="0">
                          <a:solidFill>
                            <a:srgbClr val="FFFFFF"/>
                          </a:solidFill>
                          <a:effectLst/>
                          <a:latin typeface="Arial"/>
                        </a:rPr>
                        <a:t>Normalized Bill Amount </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0">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0.13</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0.50</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0.28</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0.10</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0.61</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0.18</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0.19</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kumimoji="0" lang="en-US" sz="1800" b="0" i="0" u="none" strike="noStrike" kern="1200" dirty="0">
                          <a:solidFill>
                            <a:schemeClr val="tx1">
                              <a:lumMod val="75000"/>
                              <a:lumOff val="25000"/>
                            </a:schemeClr>
                          </a:solidFill>
                          <a:effectLst/>
                          <a:latin typeface="Arial"/>
                          <a:ea typeface="+mn-ea"/>
                          <a:cs typeface="+mn-cs"/>
                        </a:rPr>
                        <a:t>0.44</a:t>
                      </a:r>
                      <a:endParaRPr kumimoji="0" lang="he-IL" sz="1800" b="0" i="0" u="none" strike="noStrike" kern="1200" dirty="0">
                        <a:solidFill>
                          <a:schemeClr val="tx1">
                            <a:lumMod val="75000"/>
                            <a:lumOff val="25000"/>
                          </a:schemeClr>
                        </a:solidFill>
                        <a:effectLst/>
                        <a:latin typeface="Arial"/>
                        <a:ea typeface="+mn-ea"/>
                        <a:cs typeface="+mn-cs"/>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8" name="Title 4"/>
          <p:cNvSpPr>
            <a:spLocks noGrp="1"/>
          </p:cNvSpPr>
          <p:nvPr>
            <p:ph type="title"/>
          </p:nvPr>
        </p:nvSpPr>
        <p:spPr>
          <a:xfrm>
            <a:off x="1315120" y="284697"/>
            <a:ext cx="6826448" cy="822960"/>
          </a:xfrm>
        </p:spPr>
        <p:txBody>
          <a:bodyPr>
            <a:normAutofit fontScale="90000"/>
          </a:bodyPr>
          <a:lstStyle/>
          <a:p>
            <a:r>
              <a:rPr lang="en-US" sz="3600" dirty="0"/>
              <a:t>Scaling Techniques</a:t>
            </a:r>
            <a:br>
              <a:rPr lang="en-US" sz="3600" dirty="0"/>
            </a:br>
            <a:r>
              <a:rPr lang="en-US" sz="2700" b="1" i="1" dirty="0">
                <a:sym typeface="Wingdings" pitchFamily="2" charset="2"/>
              </a:rPr>
              <a:t>Normalization</a:t>
            </a:r>
            <a:endParaRPr lang="en-US" sz="32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90C188E-57ED-5F48-B2DA-BAAA588CAB54}"/>
                  </a:ext>
                </a:extLst>
              </p:cNvPr>
              <p:cNvSpPr txBox="1"/>
              <p:nvPr/>
            </p:nvSpPr>
            <p:spPr>
              <a:xfrm>
                <a:off x="539552" y="4293096"/>
                <a:ext cx="1440160" cy="509178"/>
              </a:xfrm>
              <a:prstGeom prst="rect">
                <a:avLst/>
              </a:prstGeom>
              <a:noFill/>
            </p:spPr>
            <p:txBody>
              <a:bodyPr wrap="square" rtlCol="0">
                <a:spAutoFit/>
              </a:bodyPr>
              <a:lstStyle/>
              <a:p>
                <a14:m>
                  <m:oMath xmlns:m="http://schemas.openxmlformats.org/officeDocument/2006/math">
                    <m:d>
                      <m:dPr>
                        <m:begChr m:val="‖"/>
                        <m:endChr m:val="‖"/>
                        <m:ctrlPr>
                          <a:rPr lang="en-US" sz="2400" i="1" smtClean="0">
                            <a:solidFill>
                              <a:schemeClr val="tx2">
                                <a:lumMod val="75000"/>
                              </a:schemeClr>
                            </a:solidFill>
                            <a:latin typeface="Cambria Math" panose="02040503050406030204" pitchFamily="18" charset="0"/>
                            <a:ea typeface="Cambria Math"/>
                            <a:sym typeface="Wingdings" pitchFamily="2" charset="2"/>
                          </a:rPr>
                        </m:ctrlPr>
                      </m:dPr>
                      <m:e>
                        <m:sSup>
                          <m:sSupPr>
                            <m:ctrlPr>
                              <a:rPr lang="en-US" sz="2400" i="1" smtClean="0">
                                <a:solidFill>
                                  <a:schemeClr val="tx2">
                                    <a:lumMod val="75000"/>
                                  </a:schemeClr>
                                </a:solidFill>
                                <a:latin typeface="Cambria Math" panose="02040503050406030204" pitchFamily="18" charset="0"/>
                                <a:ea typeface="Cambria Math"/>
                                <a:sym typeface="Wingdings" pitchFamily="2" charset="2"/>
                              </a:rPr>
                            </m:ctrlPr>
                          </m:sSupPr>
                          <m:e>
                            <m:r>
                              <a:rPr lang="en-US" sz="2400" i="1">
                                <a:solidFill>
                                  <a:schemeClr val="tx2">
                                    <a:lumMod val="75000"/>
                                  </a:schemeClr>
                                </a:solidFill>
                                <a:latin typeface="Cambria Math"/>
                                <a:ea typeface="Cambria Math"/>
                                <a:sym typeface="Wingdings" pitchFamily="2" charset="2"/>
                              </a:rPr>
                              <m:t>𝑣</m:t>
                            </m:r>
                          </m:e>
                          <m:sup>
                            <m:r>
                              <a:rPr lang="en-US" sz="2400" i="1" smtClean="0">
                                <a:solidFill>
                                  <a:schemeClr val="tx2">
                                    <a:lumMod val="75000"/>
                                  </a:schemeClr>
                                </a:solidFill>
                                <a:latin typeface="Cambria Math" panose="02040503050406030204" pitchFamily="18" charset="0"/>
                                <a:ea typeface="Cambria Math"/>
                                <a:sym typeface="Wingdings" pitchFamily="2" charset="2"/>
                              </a:rPr>
                              <m:t>’</m:t>
                            </m:r>
                          </m:sup>
                        </m:sSup>
                      </m:e>
                    </m:d>
                  </m:oMath>
                </a14:m>
                <a:r>
                  <a:rPr lang="en-US" dirty="0"/>
                  <a:t> = </a:t>
                </a:r>
              </a:p>
            </p:txBody>
          </p:sp>
        </mc:Choice>
        <mc:Fallback xmlns="">
          <p:sp>
            <p:nvSpPr>
              <p:cNvPr id="2" name="TextBox 1">
                <a:extLst>
                  <a:ext uri="{FF2B5EF4-FFF2-40B4-BE49-F238E27FC236}">
                    <a16:creationId xmlns:a16="http://schemas.microsoft.com/office/drawing/2014/main" id="{890C188E-57ED-5F48-B2DA-BAAA588CAB54}"/>
                  </a:ext>
                </a:extLst>
              </p:cNvPr>
              <p:cNvSpPr txBox="1">
                <a:spLocks noRot="1" noChangeAspect="1" noMove="1" noResize="1" noEditPoints="1" noAdjustHandles="1" noChangeArrowheads="1" noChangeShapeType="1" noTextEdit="1"/>
              </p:cNvSpPr>
              <p:nvPr/>
            </p:nvSpPr>
            <p:spPr>
              <a:xfrm>
                <a:off x="539552" y="4293096"/>
                <a:ext cx="1440160" cy="509178"/>
              </a:xfrm>
              <a:prstGeom prst="rect">
                <a:avLst/>
              </a:prstGeom>
              <a:blipFill>
                <a:blip r:embed="rId6"/>
                <a:stretch>
                  <a:fillRect b="-97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FC143D-5524-3149-9181-FB33E2EE6CDD}"/>
                  </a:ext>
                </a:extLst>
              </p:cNvPr>
              <p:cNvSpPr txBox="1"/>
              <p:nvPr/>
            </p:nvSpPr>
            <p:spPr>
              <a:xfrm>
                <a:off x="1368316" y="4335487"/>
                <a:ext cx="4485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2">
                              <a:lumMod val="75000"/>
                            </a:schemeClr>
                          </a:solidFill>
                          <a:latin typeface="Cambria Math" panose="02040503050406030204" pitchFamily="18" charset="0"/>
                          <a:ea typeface="Cambria Math"/>
                          <a:sym typeface="Wingdings" pitchFamily="2" charset="2"/>
                        </a:rPr>
                        <m:t>?</m:t>
                      </m:r>
                    </m:oMath>
                  </m:oMathPara>
                </a14:m>
                <a:endParaRPr lang="en-US" dirty="0"/>
              </a:p>
            </p:txBody>
          </p:sp>
        </mc:Choice>
        <mc:Fallback xmlns="">
          <p:sp>
            <p:nvSpPr>
              <p:cNvPr id="10" name="TextBox 9">
                <a:extLst>
                  <a:ext uri="{FF2B5EF4-FFF2-40B4-BE49-F238E27FC236}">
                    <a16:creationId xmlns:a16="http://schemas.microsoft.com/office/drawing/2014/main" id="{13FC143D-5524-3149-9181-FB33E2EE6CDD}"/>
                  </a:ext>
                </a:extLst>
              </p:cNvPr>
              <p:cNvSpPr txBox="1">
                <a:spLocks noRot="1" noChangeAspect="1" noMove="1" noResize="1" noEditPoints="1" noAdjustHandles="1" noChangeArrowheads="1" noChangeShapeType="1" noTextEdit="1"/>
              </p:cNvSpPr>
              <p:nvPr/>
            </p:nvSpPr>
            <p:spPr>
              <a:xfrm>
                <a:off x="1368316" y="4335487"/>
                <a:ext cx="44856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01A3910-0B33-BE4D-9F63-D6A3B2CA4CFF}"/>
                  </a:ext>
                </a:extLst>
              </p:cNvPr>
              <p:cNvSpPr txBox="1"/>
              <p:nvPr/>
            </p:nvSpPr>
            <p:spPr>
              <a:xfrm>
                <a:off x="1376639" y="4332934"/>
                <a:ext cx="44856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2">
                              <a:lumMod val="75000"/>
                            </a:schemeClr>
                          </a:solidFill>
                          <a:latin typeface="Cambria Math" panose="02040503050406030204" pitchFamily="18" charset="0"/>
                        </a:rPr>
                        <m:t>1</m:t>
                      </m:r>
                    </m:oMath>
                  </m:oMathPara>
                </a14:m>
                <a:endParaRPr lang="en-US" sz="2400" dirty="0">
                  <a:solidFill>
                    <a:schemeClr val="tx2">
                      <a:lumMod val="75000"/>
                    </a:schemeClr>
                  </a:solidFill>
                </a:endParaRPr>
              </a:p>
            </p:txBody>
          </p:sp>
        </mc:Choice>
        <mc:Fallback xmlns="">
          <p:sp>
            <p:nvSpPr>
              <p:cNvPr id="11" name="TextBox 10">
                <a:extLst>
                  <a:ext uri="{FF2B5EF4-FFF2-40B4-BE49-F238E27FC236}">
                    <a16:creationId xmlns:a16="http://schemas.microsoft.com/office/drawing/2014/main" id="{701A3910-0B33-BE4D-9F63-D6A3B2CA4CFF}"/>
                  </a:ext>
                </a:extLst>
              </p:cNvPr>
              <p:cNvSpPr txBox="1">
                <a:spLocks noRot="1" noChangeAspect="1" noMove="1" noResize="1" noEditPoints="1" noAdjustHandles="1" noChangeArrowheads="1" noChangeShapeType="1" noTextEdit="1"/>
              </p:cNvSpPr>
              <p:nvPr/>
            </p:nvSpPr>
            <p:spPr>
              <a:xfrm>
                <a:off x="1376639" y="4332934"/>
                <a:ext cx="448568" cy="461665"/>
              </a:xfrm>
              <a:prstGeom prst="rect">
                <a:avLst/>
              </a:prstGeom>
              <a:blipFill>
                <a:blip r:embed="rId8"/>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BB66EF27-5D14-FB4D-9583-084C89BF42C3}"/>
              </a:ext>
            </a:extLst>
          </p:cNvPr>
          <p:cNvGrpSpPr/>
          <p:nvPr/>
        </p:nvGrpSpPr>
        <p:grpSpPr>
          <a:xfrm>
            <a:off x="3347864" y="5157192"/>
            <a:ext cx="3528392" cy="648072"/>
            <a:chOff x="2123728" y="4891210"/>
            <a:chExt cx="3528392" cy="648072"/>
          </a:xfrm>
        </p:grpSpPr>
        <p:sp>
          <p:nvSpPr>
            <p:cNvPr id="4" name="Rounded Rectangular Callout 3">
              <a:extLst>
                <a:ext uri="{FF2B5EF4-FFF2-40B4-BE49-F238E27FC236}">
                  <a16:creationId xmlns:a16="http://schemas.microsoft.com/office/drawing/2014/main" id="{3EFB6FB9-7684-AD4F-ABAD-E80EA2B268A6}"/>
                </a:ext>
              </a:extLst>
            </p:cNvPr>
            <p:cNvSpPr/>
            <p:nvPr/>
          </p:nvSpPr>
          <p:spPr>
            <a:xfrm>
              <a:off x="2123728" y="4891210"/>
              <a:ext cx="3528392" cy="648072"/>
            </a:xfrm>
            <a:prstGeom prst="wedgeRoundRectCallout">
              <a:avLst>
                <a:gd name="adj1" fmla="val 30342"/>
                <a:gd name="adj2" fmla="val -233979"/>
                <a:gd name="adj3" fmla="val 16667"/>
              </a:avLst>
            </a:prstGeom>
            <a:solidFill>
              <a:schemeClr val="tx2">
                <a:lumMod val="40000"/>
                <a:lumOff val="6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315681-B206-6541-886B-6C04A07398DE}"/>
                    </a:ext>
                  </a:extLst>
                </p:cNvPr>
                <p:cNvSpPr txBox="1"/>
                <p:nvPr/>
              </p:nvSpPr>
              <p:spPr>
                <a:xfrm>
                  <a:off x="2123728" y="4996689"/>
                  <a:ext cx="3528392" cy="4354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1">
                                    <a:lumMod val="75000"/>
                                    <a:lumOff val="25000"/>
                                  </a:schemeClr>
                                </a:solidFill>
                                <a:latin typeface="Cambria Math" panose="02040503050406030204" pitchFamily="18" charset="0"/>
                                <a:sym typeface="Wingdings" pitchFamily="2" charset="2"/>
                              </a:rPr>
                            </m:ctrlPr>
                          </m:dPr>
                          <m:e>
                            <m:r>
                              <a:rPr lang="en-US">
                                <a:solidFill>
                                  <a:schemeClr val="tx1">
                                    <a:lumMod val="75000"/>
                                    <a:lumOff val="25000"/>
                                  </a:schemeClr>
                                </a:solidFill>
                                <a:latin typeface="Cambria Math" panose="02040503050406030204" pitchFamily="18" charset="0"/>
                                <a:sym typeface="Wingdings" pitchFamily="2" charset="2"/>
                              </a:rPr>
                              <m:t>𝑣</m:t>
                            </m:r>
                          </m:e>
                        </m:d>
                        <m:r>
                          <a:rPr lang="en-US" b="0" i="0" smtClean="0">
                            <a:solidFill>
                              <a:schemeClr val="tx1">
                                <a:lumMod val="75000"/>
                                <a:lumOff val="25000"/>
                              </a:schemeClr>
                            </a:solidFill>
                            <a:latin typeface="Cambria Math" panose="02040503050406030204" pitchFamily="18" charset="0"/>
                            <a:sym typeface="Wingdings" pitchFamily="2" charset="2"/>
                          </a:rPr>
                          <m:t>= </m:t>
                        </m:r>
                        <m:rad>
                          <m:radPr>
                            <m:degHide m:val="on"/>
                            <m:ctrlPr>
                              <a:rPr lang="en-US" b="0" i="1" smtClean="0">
                                <a:solidFill>
                                  <a:schemeClr val="tx1">
                                    <a:lumMod val="75000"/>
                                    <a:lumOff val="25000"/>
                                  </a:schemeClr>
                                </a:solidFill>
                                <a:latin typeface="Cambria Math" panose="02040503050406030204" pitchFamily="18" charset="0"/>
                                <a:sym typeface="Wingdings" pitchFamily="2" charset="2"/>
                              </a:rPr>
                            </m:ctrlPr>
                          </m:radPr>
                          <m:deg/>
                          <m:e>
                            <m:sSup>
                              <m:sSupPr>
                                <m:ctrlPr>
                                  <a:rPr lang="en-US" i="1">
                                    <a:solidFill>
                                      <a:schemeClr val="tx1">
                                        <a:lumMod val="75000"/>
                                        <a:lumOff val="25000"/>
                                      </a:schemeClr>
                                    </a:solidFill>
                                    <a:latin typeface="Cambria Math" panose="02040503050406030204" pitchFamily="18" charset="0"/>
                                    <a:sym typeface="Wingdings" pitchFamily="2" charset="2"/>
                                  </a:rPr>
                                </m:ctrlPr>
                              </m:sSupPr>
                              <m:e>
                                <m:r>
                                  <a:rPr lang="en-US" i="1">
                                    <a:solidFill>
                                      <a:schemeClr val="tx1">
                                        <a:lumMod val="75000"/>
                                        <a:lumOff val="25000"/>
                                      </a:schemeClr>
                                    </a:solidFill>
                                    <a:latin typeface="Cambria Math" panose="02040503050406030204" pitchFamily="18" charset="0"/>
                                    <a:sym typeface="Wingdings" pitchFamily="2" charset="2"/>
                                  </a:rPr>
                                  <m:t>28</m:t>
                                </m:r>
                              </m:e>
                              <m:sup>
                                <m:r>
                                  <a:rPr lang="en-US" i="1">
                                    <a:solidFill>
                                      <a:schemeClr val="tx1">
                                        <a:lumMod val="75000"/>
                                        <a:lumOff val="25000"/>
                                      </a:schemeClr>
                                    </a:solidFill>
                                    <a:latin typeface="Cambria Math" panose="02040503050406030204" pitchFamily="18" charset="0"/>
                                    <a:sym typeface="Wingdings" pitchFamily="2" charset="2"/>
                                  </a:rPr>
                                  <m:t>2</m:t>
                                </m:r>
                              </m:sup>
                            </m:sSup>
                            <m:r>
                              <a:rPr lang="en-US" i="1">
                                <a:solidFill>
                                  <a:schemeClr val="tx1">
                                    <a:lumMod val="75000"/>
                                    <a:lumOff val="25000"/>
                                  </a:schemeClr>
                                </a:solidFill>
                                <a:latin typeface="Cambria Math" panose="02040503050406030204" pitchFamily="18" charset="0"/>
                                <a:sym typeface="Wingdings" pitchFamily="2" charset="2"/>
                              </a:rPr>
                              <m:t>+</m:t>
                            </m:r>
                            <m:sSup>
                              <m:sSupPr>
                                <m:ctrlPr>
                                  <a:rPr lang="en-US" i="1">
                                    <a:solidFill>
                                      <a:schemeClr val="tx1">
                                        <a:lumMod val="75000"/>
                                        <a:lumOff val="25000"/>
                                      </a:schemeClr>
                                    </a:solidFill>
                                    <a:latin typeface="Cambria Math" panose="02040503050406030204" pitchFamily="18" charset="0"/>
                                    <a:sym typeface="Wingdings" pitchFamily="2" charset="2"/>
                                  </a:rPr>
                                </m:ctrlPr>
                              </m:sSupPr>
                              <m:e>
                                <m:r>
                                  <a:rPr lang="en-US" b="0" i="1" smtClean="0">
                                    <a:solidFill>
                                      <a:schemeClr val="tx1">
                                        <a:lumMod val="75000"/>
                                        <a:lumOff val="25000"/>
                                      </a:schemeClr>
                                    </a:solidFill>
                                    <a:latin typeface="Cambria Math" panose="02040503050406030204" pitchFamily="18" charset="0"/>
                                    <a:sym typeface="Wingdings" pitchFamily="2" charset="2"/>
                                  </a:rPr>
                                  <m:t>112</m:t>
                                </m:r>
                              </m:e>
                              <m:sup>
                                <m:r>
                                  <a:rPr lang="en-US" i="1">
                                    <a:solidFill>
                                      <a:schemeClr val="tx1">
                                        <a:lumMod val="75000"/>
                                        <a:lumOff val="25000"/>
                                      </a:schemeClr>
                                    </a:solidFill>
                                    <a:latin typeface="Cambria Math" panose="02040503050406030204" pitchFamily="18" charset="0"/>
                                    <a:sym typeface="Wingdings" pitchFamily="2" charset="2"/>
                                  </a:rPr>
                                  <m:t>2</m:t>
                                </m:r>
                              </m:sup>
                            </m:sSup>
                            <m:r>
                              <a:rPr lang="en-US" i="1">
                                <a:solidFill>
                                  <a:schemeClr val="tx1">
                                    <a:lumMod val="75000"/>
                                    <a:lumOff val="25000"/>
                                  </a:schemeClr>
                                </a:solidFill>
                                <a:latin typeface="Cambria Math" panose="02040503050406030204" pitchFamily="18" charset="0"/>
                                <a:sym typeface="Wingdings" pitchFamily="2" charset="2"/>
                              </a:rPr>
                              <m:t>+</m:t>
                            </m:r>
                            <m:r>
                              <a:rPr lang="en-US" b="0" i="1" smtClean="0">
                                <a:solidFill>
                                  <a:schemeClr val="tx1">
                                    <a:lumMod val="75000"/>
                                    <a:lumOff val="25000"/>
                                  </a:schemeClr>
                                </a:solidFill>
                                <a:latin typeface="Cambria Math" panose="02040503050406030204" pitchFamily="18" charset="0"/>
                                <a:sym typeface="Wingdings" pitchFamily="2" charset="2"/>
                              </a:rPr>
                              <m:t>…</m:t>
                            </m:r>
                            <m:r>
                              <a:rPr lang="en-US" i="1">
                                <a:solidFill>
                                  <a:schemeClr val="tx1">
                                    <a:lumMod val="75000"/>
                                    <a:lumOff val="25000"/>
                                  </a:schemeClr>
                                </a:solidFill>
                                <a:latin typeface="Cambria Math" panose="02040503050406030204" pitchFamily="18" charset="0"/>
                                <a:sym typeface="Wingdings" pitchFamily="2" charset="2"/>
                              </a:rPr>
                              <m:t>+</m:t>
                            </m:r>
                            <m:sSup>
                              <m:sSupPr>
                                <m:ctrlPr>
                                  <a:rPr lang="en-US" i="1">
                                    <a:solidFill>
                                      <a:schemeClr val="tx1">
                                        <a:lumMod val="75000"/>
                                        <a:lumOff val="25000"/>
                                      </a:schemeClr>
                                    </a:solidFill>
                                    <a:latin typeface="Cambria Math" panose="02040503050406030204" pitchFamily="18" charset="0"/>
                                    <a:sym typeface="Wingdings" pitchFamily="2" charset="2"/>
                                  </a:rPr>
                                </m:ctrlPr>
                              </m:sSupPr>
                              <m:e>
                                <m:r>
                                  <a:rPr lang="en-US" b="0" i="1" smtClean="0">
                                    <a:solidFill>
                                      <a:schemeClr val="tx1">
                                        <a:lumMod val="75000"/>
                                        <a:lumOff val="25000"/>
                                      </a:schemeClr>
                                    </a:solidFill>
                                    <a:latin typeface="Cambria Math" panose="02040503050406030204" pitchFamily="18" charset="0"/>
                                    <a:sym typeface="Wingdings" pitchFamily="2" charset="2"/>
                                  </a:rPr>
                                  <m:t>99</m:t>
                                </m:r>
                              </m:e>
                              <m:sup>
                                <m:r>
                                  <a:rPr lang="en-US" i="1">
                                    <a:solidFill>
                                      <a:schemeClr val="tx1">
                                        <a:lumMod val="75000"/>
                                        <a:lumOff val="25000"/>
                                      </a:schemeClr>
                                    </a:solidFill>
                                    <a:latin typeface="Cambria Math" panose="02040503050406030204" pitchFamily="18" charset="0"/>
                                    <a:sym typeface="Wingdings" pitchFamily="2" charset="2"/>
                                  </a:rPr>
                                  <m:t>2</m:t>
                                </m:r>
                              </m:sup>
                            </m:sSup>
                          </m:e>
                        </m:rad>
                      </m:oMath>
                    </m:oMathPara>
                  </a14:m>
                  <a:endParaRPr lang="en-US" dirty="0"/>
                </a:p>
              </p:txBody>
            </p:sp>
          </mc:Choice>
          <mc:Fallback xmlns="">
            <p:sp>
              <p:nvSpPr>
                <p:cNvPr id="16" name="TextBox 15">
                  <a:extLst>
                    <a:ext uri="{FF2B5EF4-FFF2-40B4-BE49-F238E27FC236}">
                      <a16:creationId xmlns:a16="http://schemas.microsoft.com/office/drawing/2014/main" id="{EE315681-B206-6541-886B-6C04A07398DE}"/>
                    </a:ext>
                  </a:extLst>
                </p:cNvPr>
                <p:cNvSpPr txBox="1">
                  <a:spLocks noRot="1" noChangeAspect="1" noMove="1" noResize="1" noEditPoints="1" noAdjustHandles="1" noChangeArrowheads="1" noChangeShapeType="1" noTextEdit="1"/>
                </p:cNvSpPr>
                <p:nvPr/>
              </p:nvSpPr>
              <p:spPr>
                <a:xfrm>
                  <a:off x="2123728" y="4996689"/>
                  <a:ext cx="3528392" cy="435440"/>
                </a:xfrm>
                <a:prstGeom prst="rect">
                  <a:avLst/>
                </a:prstGeom>
                <a:blipFill>
                  <a:blip r:embed="rId9"/>
                  <a:stretch>
                    <a:fillRect b="-13889"/>
                  </a:stretch>
                </a:blipFill>
              </p:spPr>
              <p:txBody>
                <a:bodyPr/>
                <a:lstStyle/>
                <a:p>
                  <a:r>
                    <a:rPr lang="en-US">
                      <a:noFill/>
                    </a:rPr>
                    <a:t> </a:t>
                  </a:r>
                </a:p>
              </p:txBody>
            </p:sp>
          </mc:Fallback>
        </mc:AlternateContent>
      </p:grpSp>
      <p:sp>
        <p:nvSpPr>
          <p:cNvPr id="18" name="Rounded Rectangular Callout 17">
            <a:extLst>
              <a:ext uri="{FF2B5EF4-FFF2-40B4-BE49-F238E27FC236}">
                <a16:creationId xmlns:a16="http://schemas.microsoft.com/office/drawing/2014/main" id="{C2B33FCB-C028-9245-B756-0B1147E24655}"/>
              </a:ext>
            </a:extLst>
          </p:cNvPr>
          <p:cNvSpPr/>
          <p:nvPr/>
        </p:nvSpPr>
        <p:spPr>
          <a:xfrm>
            <a:off x="2386524" y="2959486"/>
            <a:ext cx="1440160" cy="421749"/>
          </a:xfrm>
          <a:prstGeom prst="wedgeRoundRectCallout">
            <a:avLst>
              <a:gd name="adj1" fmla="val -59673"/>
              <a:gd name="adj2" fmla="val -96757"/>
              <a:gd name="adj3" fmla="val 16667"/>
            </a:avLst>
          </a:prstGeom>
          <a:solidFill>
            <a:schemeClr val="tx2">
              <a:lumMod val="40000"/>
              <a:lumOff val="6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vector length</a:t>
            </a:r>
          </a:p>
        </p:txBody>
      </p:sp>
      <p:sp>
        <p:nvSpPr>
          <p:cNvPr id="17" name="Rounded Rectangular Callout 16">
            <a:extLst>
              <a:ext uri="{FF2B5EF4-FFF2-40B4-BE49-F238E27FC236}">
                <a16:creationId xmlns:a16="http://schemas.microsoft.com/office/drawing/2014/main" id="{5FFD9DC7-526D-6641-B58B-13A3B828547D}"/>
              </a:ext>
            </a:extLst>
          </p:cNvPr>
          <p:cNvSpPr/>
          <p:nvPr/>
        </p:nvSpPr>
        <p:spPr>
          <a:xfrm>
            <a:off x="203588" y="2975289"/>
            <a:ext cx="1592560" cy="421749"/>
          </a:xfrm>
          <a:prstGeom prst="wedgeRoundRectCallout">
            <a:avLst>
              <a:gd name="adj1" fmla="val -11704"/>
              <a:gd name="adj2" fmla="val -126946"/>
              <a:gd name="adj3" fmla="val 16667"/>
            </a:avLst>
          </a:prstGeom>
          <a:solidFill>
            <a:schemeClr val="tx2">
              <a:lumMod val="40000"/>
              <a:lumOff val="60000"/>
            </a:schemeClr>
          </a:solid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normal vector</a:t>
            </a:r>
          </a:p>
        </p:txBody>
      </p:sp>
      <p:sp>
        <p:nvSpPr>
          <p:cNvPr id="3" name="TextBox 2">
            <a:extLst>
              <a:ext uri="{FF2B5EF4-FFF2-40B4-BE49-F238E27FC236}">
                <a16:creationId xmlns:a16="http://schemas.microsoft.com/office/drawing/2014/main" id="{93AC34E9-71C4-C646-A1FE-34610B78ABCA}"/>
              </a:ext>
            </a:extLst>
          </p:cNvPr>
          <p:cNvSpPr txBox="1"/>
          <p:nvPr/>
        </p:nvSpPr>
        <p:spPr>
          <a:xfrm>
            <a:off x="467544" y="3615407"/>
            <a:ext cx="2529783" cy="461665"/>
          </a:xfrm>
          <a:prstGeom prst="rect">
            <a:avLst/>
          </a:prstGeom>
          <a:noFill/>
        </p:spPr>
        <p:txBody>
          <a:bodyPr wrap="square" rtlCol="0">
            <a:spAutoFit/>
          </a:bodyPr>
          <a:lstStyle/>
          <a:p>
            <a:r>
              <a:rPr lang="en-US" sz="2400" dirty="0">
                <a:solidFill>
                  <a:schemeClr val="tx2">
                    <a:lumMod val="75000"/>
                  </a:schemeClr>
                </a:solidFill>
                <a:sym typeface="Wingdings" pitchFamily="2" charset="2"/>
              </a:rPr>
              <a:t>New scale: [-1,1]</a:t>
            </a:r>
          </a:p>
        </p:txBody>
      </p:sp>
      <p:grpSp>
        <p:nvGrpSpPr>
          <p:cNvPr id="26" name="Group 25">
            <a:extLst>
              <a:ext uri="{FF2B5EF4-FFF2-40B4-BE49-F238E27FC236}">
                <a16:creationId xmlns:a16="http://schemas.microsoft.com/office/drawing/2014/main" id="{4F8F0DE7-1281-884A-8F62-BA77865EBA67}"/>
              </a:ext>
            </a:extLst>
          </p:cNvPr>
          <p:cNvGrpSpPr/>
          <p:nvPr/>
        </p:nvGrpSpPr>
        <p:grpSpPr>
          <a:xfrm>
            <a:off x="2627784" y="1556792"/>
            <a:ext cx="936104" cy="728464"/>
            <a:chOff x="2627784" y="1556792"/>
            <a:chExt cx="936104" cy="728464"/>
          </a:xfrm>
        </p:grpSpPr>
        <p:grpSp>
          <p:nvGrpSpPr>
            <p:cNvPr id="24" name="Group 23">
              <a:extLst>
                <a:ext uri="{FF2B5EF4-FFF2-40B4-BE49-F238E27FC236}">
                  <a16:creationId xmlns:a16="http://schemas.microsoft.com/office/drawing/2014/main" id="{EAAFC597-E691-D049-A20F-ABE1A64C4D53}"/>
                </a:ext>
              </a:extLst>
            </p:cNvPr>
            <p:cNvGrpSpPr/>
            <p:nvPr/>
          </p:nvGrpSpPr>
          <p:grpSpPr>
            <a:xfrm>
              <a:off x="2627784" y="1556792"/>
              <a:ext cx="936104" cy="728464"/>
              <a:chOff x="2627784" y="1556792"/>
              <a:chExt cx="936104" cy="728464"/>
            </a:xfrm>
          </p:grpSpPr>
          <p:cxnSp>
            <p:nvCxnSpPr>
              <p:cNvPr id="7" name="Straight Arrow Connector 6">
                <a:extLst>
                  <a:ext uri="{FF2B5EF4-FFF2-40B4-BE49-F238E27FC236}">
                    <a16:creationId xmlns:a16="http://schemas.microsoft.com/office/drawing/2014/main" id="{CDC3C615-1ABB-CD4B-A9B3-D3E94F6EC3AC}"/>
                  </a:ext>
                </a:extLst>
              </p:cNvPr>
              <p:cNvCxnSpPr/>
              <p:nvPr/>
            </p:nvCxnSpPr>
            <p:spPr>
              <a:xfrm>
                <a:off x="2627784" y="2132856"/>
                <a:ext cx="9361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9FAD7C-6153-AB47-9EBF-F9B94B0F2631}"/>
                  </a:ext>
                </a:extLst>
              </p:cNvPr>
              <p:cNvCxnSpPr>
                <a:cxnSpLocks/>
              </p:cNvCxnSpPr>
              <p:nvPr/>
            </p:nvCxnSpPr>
            <p:spPr>
              <a:xfrm flipV="1">
                <a:off x="2780184" y="1556792"/>
                <a:ext cx="0" cy="728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C0829C5-E433-E24C-B458-3F8506890AD4}"/>
                  </a:ext>
                </a:extLst>
              </p:cNvPr>
              <p:cNvSpPr/>
              <p:nvPr/>
            </p:nvSpPr>
            <p:spPr>
              <a:xfrm>
                <a:off x="3275856" y="1772816"/>
                <a:ext cx="45719" cy="45719"/>
              </a:xfrm>
              <a:prstGeom prst="ellipse">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algn="ctr" defTabSz="914400" rtl="1" eaLnBrk="1" latinLnBrk="0" hangingPunct="1"/>
                <a:endParaRPr lang="en-US"/>
              </a:p>
            </p:txBody>
          </p:sp>
          <p:cxnSp>
            <p:nvCxnSpPr>
              <p:cNvPr id="21" name="Straight Arrow Connector 20">
                <a:extLst>
                  <a:ext uri="{FF2B5EF4-FFF2-40B4-BE49-F238E27FC236}">
                    <a16:creationId xmlns:a16="http://schemas.microsoft.com/office/drawing/2014/main" id="{EC14377D-4D59-F54E-B4CA-C849D128D8B2}"/>
                  </a:ext>
                </a:extLst>
              </p:cNvPr>
              <p:cNvCxnSpPr>
                <a:cxnSpLocks/>
                <a:endCxn id="20" idx="1"/>
              </p:cNvCxnSpPr>
              <p:nvPr/>
            </p:nvCxnSpPr>
            <p:spPr>
              <a:xfrm flipV="1">
                <a:off x="2780184" y="1779511"/>
                <a:ext cx="502367" cy="353346"/>
              </a:xfrm>
              <a:prstGeom prst="straightConnector1">
                <a:avLst/>
              </a:prstGeom>
              <a:ln>
                <a:solidFill>
                  <a:srgbClr val="0070C0"/>
                </a:solidFill>
                <a:tailEnd type="triangle"/>
              </a:ln>
            </p:spPr>
            <p:style>
              <a:lnRef idx="1">
                <a:schemeClr val="accent6"/>
              </a:lnRef>
              <a:fillRef idx="0">
                <a:schemeClr val="accent6"/>
              </a:fillRef>
              <a:effectRef idx="0">
                <a:schemeClr val="accent6"/>
              </a:effectRef>
              <a:fontRef idx="minor">
                <a:schemeClr val="tx1"/>
              </a:fontRef>
            </p:style>
          </p:cxnSp>
        </p:gr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596C0881-A613-9746-9BC2-11F607B34D6A}"/>
                    </a:ext>
                  </a:extLst>
                </p:cNvPr>
                <p:cNvSpPr txBox="1"/>
                <p:nvPr/>
              </p:nvSpPr>
              <p:spPr>
                <a:xfrm>
                  <a:off x="3044027" y="1846567"/>
                  <a:ext cx="477047" cy="27699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1200" i="1" smtClean="0">
                                <a:solidFill>
                                  <a:srgbClr val="0070C0"/>
                                </a:solidFill>
                                <a:latin typeface="Cambria Math" panose="02040503050406030204" pitchFamily="18" charset="0"/>
                                <a:ea typeface="Cambria Math"/>
                                <a:sym typeface="Wingdings" pitchFamily="2" charset="2"/>
                              </a:rPr>
                            </m:ctrlPr>
                          </m:dPr>
                          <m:e>
                            <m:r>
                              <a:rPr lang="en-US" sz="1200" i="1">
                                <a:solidFill>
                                  <a:srgbClr val="0070C0"/>
                                </a:solidFill>
                                <a:latin typeface="Cambria Math"/>
                                <a:ea typeface="Cambria Math"/>
                                <a:sym typeface="Wingdings" pitchFamily="2" charset="2"/>
                              </a:rPr>
                              <m:t>𝑣</m:t>
                            </m:r>
                          </m:e>
                        </m:d>
                      </m:oMath>
                    </m:oMathPara>
                  </a14:m>
                  <a:endParaRPr lang="en-US" sz="1200" dirty="0">
                    <a:solidFill>
                      <a:srgbClr val="0070C0"/>
                    </a:solidFill>
                  </a:endParaRPr>
                </a:p>
              </p:txBody>
            </p:sp>
          </mc:Choice>
          <mc:Fallback>
            <p:sp>
              <p:nvSpPr>
                <p:cNvPr id="25" name="TextBox 24">
                  <a:extLst>
                    <a:ext uri="{FF2B5EF4-FFF2-40B4-BE49-F238E27FC236}">
                      <a16:creationId xmlns:a16="http://schemas.microsoft.com/office/drawing/2014/main" id="{596C0881-A613-9746-9BC2-11F607B34D6A}"/>
                    </a:ext>
                  </a:extLst>
                </p:cNvPr>
                <p:cNvSpPr txBox="1">
                  <a:spLocks noRot="1" noChangeAspect="1" noMove="1" noResize="1" noEditPoints="1" noAdjustHandles="1" noChangeArrowheads="1" noChangeShapeType="1" noTextEdit="1"/>
                </p:cNvSpPr>
                <p:nvPr/>
              </p:nvSpPr>
              <p:spPr>
                <a:xfrm>
                  <a:off x="3044027" y="1846567"/>
                  <a:ext cx="477047" cy="276999"/>
                </a:xfrm>
                <a:prstGeom prst="rect">
                  <a:avLst/>
                </a:prstGeom>
                <a:blipFill>
                  <a:blip r:embed="rId10"/>
                  <a:stretch>
                    <a:fillRect/>
                  </a:stretch>
                </a:blipFill>
              </p:spPr>
              <p:txBody>
                <a:bodyPr/>
                <a:lstStyle/>
                <a:p>
                  <a:r>
                    <a:rPr lang="en-US">
                      <a:noFill/>
                    </a:rPr>
                    <a:t> </a:t>
                  </a:r>
                </a:p>
              </p:txBody>
            </p:sp>
          </mc:Fallback>
        </mc:AlternateContent>
      </p:grpSp>
    </p:spTree>
    <p:custDataLst>
      <p:tags r:id="rId1"/>
    </p:custDataLst>
    <p:extLst>
      <p:ext uri="{BB962C8B-B14F-4D97-AF65-F5344CB8AC3E}">
        <p14:creationId xmlns:p14="http://schemas.microsoft.com/office/powerpoint/2010/main" val="73931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
                                        </p:tgtEl>
                                      </p:cBhvr>
                                    </p:animEffect>
                                    <p:set>
                                      <p:cBhvr>
                                        <p:cTn id="38" dur="1" fill="hold">
                                          <p:stCondLst>
                                            <p:cond delay="499"/>
                                          </p:stCondLst>
                                        </p:cTn>
                                        <p:tgtEl>
                                          <p:spTgt spid="10"/>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0"/>
      <p:bldP spid="10" grpId="0"/>
      <p:bldP spid="10" grpId="1"/>
      <p:bldP spid="11" grpId="0"/>
      <p:bldP spid="18" grpId="0" animBg="1"/>
      <p:bldP spid="17" grpId="0" animBg="1"/>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5"/>
              <p:cNvSpPr>
                <a:spLocks noGrp="1"/>
              </p:cNvSpPr>
              <p:nvPr>
                <p:ph idx="1"/>
              </p:nvPr>
            </p:nvSpPr>
            <p:spPr>
              <a:xfrm>
                <a:off x="323528" y="1612979"/>
                <a:ext cx="8466049" cy="4768349"/>
              </a:xfrm>
            </p:spPr>
            <p:txBody>
              <a:bodyPr/>
              <a:lstStyle/>
              <a:p>
                <a:endParaRPr lang="en-US" dirty="0">
                  <a:sym typeface="Wingdings" pitchFamily="2" charset="2"/>
                </a:endParaRPr>
              </a:p>
              <a:p>
                <a:pPr marL="274320" lvl="1" indent="0">
                  <a:buNone/>
                </a:pPr>
                <a:endParaRPr lang="en-US" sz="2800" b="0" i="1" dirty="0">
                  <a:latin typeface="Cambria Math"/>
                  <a:sym typeface="Wingdings" pitchFamily="2" charset="2"/>
                </a:endParaRPr>
              </a:p>
              <a:p>
                <a:pPr marL="274320" lvl="1" indent="0">
                  <a:buNone/>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sym typeface="Wingdings" pitchFamily="2" charset="2"/>
                            </a:rPr>
                          </m:ctrlPr>
                        </m:sSupPr>
                        <m:e>
                          <m:r>
                            <a:rPr lang="en-US" sz="2800" b="0" i="1" smtClean="0">
                              <a:latin typeface="Cambria Math"/>
                              <a:sym typeface="Wingdings" pitchFamily="2" charset="2"/>
                            </a:rPr>
                            <m:t>𝑣</m:t>
                          </m:r>
                        </m:e>
                        <m:sup>
                          <m:r>
                            <a:rPr lang="en-US" sz="2800" b="0" i="1" smtClean="0">
                              <a:latin typeface="Cambria Math"/>
                              <a:sym typeface="Wingdings" pitchFamily="2" charset="2"/>
                            </a:rPr>
                            <m:t>′</m:t>
                          </m:r>
                        </m:sup>
                      </m:sSup>
                      <m:r>
                        <a:rPr lang="en-US" sz="2800" b="0" i="1" smtClean="0">
                          <a:latin typeface="Cambria Math"/>
                          <a:sym typeface="Wingdings" pitchFamily="2" charset="2"/>
                        </a:rPr>
                        <m:t>= </m:t>
                      </m:r>
                      <m:f>
                        <m:fPr>
                          <m:ctrlPr>
                            <a:rPr lang="en-US" sz="2800" i="1" smtClean="0">
                              <a:latin typeface="Cambria Math" panose="02040503050406030204" pitchFamily="18" charset="0"/>
                              <a:sym typeface="Wingdings" pitchFamily="2" charset="2"/>
                            </a:rPr>
                          </m:ctrlPr>
                        </m:fPr>
                        <m:num>
                          <m:r>
                            <a:rPr lang="en-US" sz="2800" b="0" i="1" smtClean="0">
                              <a:latin typeface="Cambria Math"/>
                              <a:sym typeface="Wingdings" pitchFamily="2" charset="2"/>
                            </a:rPr>
                            <m:t>𝑣</m:t>
                          </m:r>
                          <m:r>
                            <a:rPr lang="en-US" sz="2800" b="0" i="1" smtClean="0">
                              <a:latin typeface="Cambria Math"/>
                              <a:sym typeface="Wingdings" pitchFamily="2" charset="2"/>
                            </a:rPr>
                            <m:t>−</m:t>
                          </m:r>
                          <m:r>
                            <a:rPr lang="en-US" sz="2800" b="0" i="1" smtClean="0">
                              <a:latin typeface="Cambria Math"/>
                              <a:ea typeface="Cambria Math"/>
                              <a:sym typeface="Wingdings" pitchFamily="2" charset="2"/>
                            </a:rPr>
                            <m:t>𝜇</m:t>
                          </m:r>
                        </m:num>
                        <m:den>
                          <m:r>
                            <a:rPr lang="en-US" sz="2800" i="1" smtClean="0">
                              <a:latin typeface="Cambria Math"/>
                              <a:ea typeface="Cambria Math"/>
                              <a:sym typeface="Wingdings" pitchFamily="2" charset="2"/>
                            </a:rPr>
                            <m:t>𝜎</m:t>
                          </m:r>
                        </m:den>
                      </m:f>
                    </m:oMath>
                  </m:oMathPara>
                </a14:m>
                <a:endParaRPr lang="en-US" sz="2800" dirty="0">
                  <a:sym typeface="Wingdings" pitchFamily="2" charset="2"/>
                </a:endParaRPr>
              </a:p>
              <a:p>
                <a:pPr lvl="1"/>
                <a:endParaRPr lang="en-US" sz="2800" dirty="0">
                  <a:sym typeface="Wingdings" pitchFamily="2" charset="2"/>
                </a:endParaRPr>
              </a:p>
              <a:p>
                <a:pPr lvl="1"/>
                <a:endParaRPr lang="en-US" sz="2800" dirty="0">
                  <a:sym typeface="Wingdings" pitchFamily="2" charset="2"/>
                </a:endParaRPr>
              </a:p>
              <a:p>
                <a:pPr lvl="8"/>
                <a:endParaRPr lang="en-US" sz="1800" dirty="0">
                  <a:sym typeface="Wingdings" pitchFamily="2" charset="2"/>
                </a:endParaRPr>
              </a:p>
            </p:txBody>
          </p:sp>
        </mc:Choice>
        <mc:Fallback xmlns="">
          <p:sp>
            <p:nvSpPr>
              <p:cNvPr id="9" name="Content Placeholder 5"/>
              <p:cNvSpPr>
                <a:spLocks noGrp="1" noRot="1" noChangeAspect="1" noMove="1" noResize="1" noEditPoints="1" noAdjustHandles="1" noChangeArrowheads="1" noChangeShapeType="1" noTextEdit="1"/>
              </p:cNvSpPr>
              <p:nvPr>
                <p:ph idx="1"/>
              </p:nvPr>
            </p:nvSpPr>
            <p:spPr>
              <a:xfrm>
                <a:off x="323528" y="1612979"/>
                <a:ext cx="8466049" cy="4768349"/>
              </a:xfrm>
              <a:blipFill>
                <a:blip r:embed="rId4"/>
                <a:stretch>
                  <a:fillRect/>
                </a:stretch>
              </a:blipFill>
            </p:spPr>
            <p:txBody>
              <a:bodyPr/>
              <a:lstStyle/>
              <a:p>
                <a:r>
                  <a:rPr lang="en-US">
                    <a:noFill/>
                  </a:rPr>
                  <a:t> </a:t>
                </a:r>
              </a:p>
            </p:txBody>
          </p:sp>
        </mc:Fallback>
      </mc:AlternateContent>
      <p:graphicFrame>
        <p:nvGraphicFramePr>
          <p:cNvPr id="13" name="טבלה 12"/>
          <p:cNvGraphicFramePr>
            <a:graphicFrameLocks noGrp="1"/>
          </p:cNvGraphicFramePr>
          <p:nvPr>
            <p:extLst/>
          </p:nvPr>
        </p:nvGraphicFramePr>
        <p:xfrm>
          <a:off x="4475336" y="1772816"/>
          <a:ext cx="1320800" cy="2828925"/>
        </p:xfrm>
        <a:graphic>
          <a:graphicData uri="http://schemas.openxmlformats.org/drawingml/2006/table">
            <a:tbl>
              <a:tblPr rtl="1"/>
              <a:tblGrid>
                <a:gridCol w="1320800">
                  <a:extLst>
                    <a:ext uri="{9D8B030D-6E8A-4147-A177-3AD203B41FA5}">
                      <a16:colId xmlns:a16="http://schemas.microsoft.com/office/drawing/2014/main" val="20000"/>
                    </a:ext>
                  </a:extLst>
                </a:gridCol>
              </a:tblGrid>
              <a:tr h="180975">
                <a:tc>
                  <a:txBody>
                    <a:bodyPr/>
                    <a:lstStyle/>
                    <a:p>
                      <a:pPr algn="ctr" rtl="0" fontAlgn="b"/>
                      <a:r>
                        <a:rPr lang="en-US" sz="1800" b="1" i="0" u="none" strike="noStrike" dirty="0">
                          <a:solidFill>
                            <a:srgbClr val="FFFFFF"/>
                          </a:solidFill>
                          <a:effectLst/>
                          <a:latin typeface="Arial"/>
                        </a:rPr>
                        <a:t>Bill Amount </a:t>
                      </a:r>
                    </a:p>
                    <a:p>
                      <a:pPr algn="ctr" rtl="0" fontAlgn="b"/>
                      <a:r>
                        <a:rPr lang="en-US" sz="1800" b="1" i="0" u="none" strike="noStrike" dirty="0">
                          <a:solidFill>
                            <a:srgbClr val="FFFFFF"/>
                          </a:solidFill>
                          <a:effectLst/>
                          <a:latin typeface="Arial"/>
                        </a:rPr>
                        <a:t>($)</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80975">
                <a:tc>
                  <a:txBody>
                    <a:bodyPr/>
                    <a:lstStyle/>
                    <a:p>
                      <a:pPr algn="ctr" rtl="0" fontAlgn="b"/>
                      <a:r>
                        <a:rPr lang="he-IL" sz="1800" b="0" i="0" u="none" strike="noStrike" dirty="0">
                          <a:solidFill>
                            <a:schemeClr val="tx1">
                              <a:lumMod val="75000"/>
                              <a:lumOff val="25000"/>
                            </a:schemeClr>
                          </a:solidFill>
                          <a:effectLst/>
                          <a:latin typeface="Arial"/>
                        </a:rPr>
                        <a:t>28</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he-IL" sz="1800" b="0" i="0" u="none" strike="noStrike" dirty="0">
                          <a:solidFill>
                            <a:schemeClr val="tx1">
                              <a:lumMod val="75000"/>
                              <a:lumOff val="25000"/>
                            </a:schemeClr>
                          </a:solidFill>
                          <a:effectLst/>
                          <a:latin typeface="Arial"/>
                        </a:rPr>
                        <a:t>112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he-IL" sz="1800" b="0" i="0" u="none" strike="noStrike" dirty="0">
                          <a:solidFill>
                            <a:schemeClr val="tx1">
                              <a:lumMod val="75000"/>
                              <a:lumOff val="25000"/>
                            </a:schemeClr>
                          </a:solidFill>
                          <a:effectLst/>
                          <a:latin typeface="Arial"/>
                        </a:rPr>
                        <a:t>62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he-IL" sz="1800" b="0" i="0" u="none" strike="noStrike" dirty="0">
                          <a:solidFill>
                            <a:schemeClr val="tx1">
                              <a:lumMod val="75000"/>
                              <a:lumOff val="25000"/>
                            </a:schemeClr>
                          </a:solidFill>
                          <a:effectLst/>
                          <a:latin typeface="Arial"/>
                        </a:rPr>
                        <a:t>23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he-IL" sz="1800" b="0" i="0" u="none" strike="noStrike" dirty="0">
                          <a:solidFill>
                            <a:schemeClr val="tx1">
                              <a:lumMod val="75000"/>
                              <a:lumOff val="25000"/>
                            </a:schemeClr>
                          </a:solidFill>
                          <a:effectLst/>
                          <a:latin typeface="Arial"/>
                        </a:rPr>
                        <a:t>137</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he-IL" sz="1800" b="0" i="0" u="none" strike="noStrike" dirty="0">
                          <a:solidFill>
                            <a:schemeClr val="tx1">
                              <a:lumMod val="75000"/>
                              <a:lumOff val="25000"/>
                            </a:schemeClr>
                          </a:solidFill>
                          <a:effectLst/>
                          <a:latin typeface="Arial"/>
                        </a:rPr>
                        <a:t>40</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he-IL" sz="1800" b="0" i="0" u="none" strike="noStrike" dirty="0">
                          <a:solidFill>
                            <a:schemeClr val="tx1">
                              <a:lumMod val="75000"/>
                              <a:lumOff val="25000"/>
                            </a:schemeClr>
                          </a:solidFill>
                          <a:effectLst/>
                          <a:latin typeface="Arial"/>
                        </a:rPr>
                        <a:t>43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he-IL" sz="1800" b="0" i="0" u="none" strike="noStrike" dirty="0">
                          <a:solidFill>
                            <a:schemeClr val="tx1">
                              <a:lumMod val="75000"/>
                              <a:lumOff val="25000"/>
                            </a:schemeClr>
                          </a:solidFill>
                          <a:effectLst/>
                          <a:latin typeface="Arial"/>
                        </a:rPr>
                        <a:t>99</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mc:AlternateContent xmlns:mc="http://schemas.openxmlformats.org/markup-compatibility/2006" xmlns:a14="http://schemas.microsoft.com/office/drawing/2010/main">
        <mc:Choice Requires="a14">
          <p:sp>
            <p:nvSpPr>
              <p:cNvPr id="14" name="חץ ימינה 13"/>
              <p:cNvSpPr/>
              <p:nvPr/>
            </p:nvSpPr>
            <p:spPr>
              <a:xfrm>
                <a:off x="5868144" y="2623625"/>
                <a:ext cx="1368152" cy="1189268"/>
              </a:xfrm>
              <a:prstGeom prst="rightArrow">
                <a:avLst/>
              </a:prstGeom>
              <a:no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 xmlns:m="http://schemas.openxmlformats.org/officeDocument/2006/math">
                    <m:r>
                      <a:rPr lang="en-US" i="1" smtClean="0">
                        <a:solidFill>
                          <a:schemeClr val="tx1">
                            <a:lumMod val="75000"/>
                            <a:lumOff val="25000"/>
                          </a:schemeClr>
                        </a:solidFill>
                        <a:latin typeface="Cambria Math"/>
                        <a:ea typeface="Cambria Math"/>
                        <a:sym typeface="Wingdings" pitchFamily="2" charset="2"/>
                      </a:rPr>
                      <m:t>𝜇</m:t>
                    </m:r>
                  </m:oMath>
                </a14:m>
                <a:r>
                  <a:rPr lang="en-US" dirty="0">
                    <a:solidFill>
                      <a:schemeClr val="tx1">
                        <a:lumMod val="75000"/>
                        <a:lumOff val="25000"/>
                      </a:schemeClr>
                    </a:solidFill>
                  </a:rPr>
                  <a:t> = 68</a:t>
                </a:r>
              </a:p>
              <a:p>
                <a:pPr algn="ctr"/>
                <a14:m>
                  <m:oMath xmlns:m="http://schemas.openxmlformats.org/officeDocument/2006/math">
                    <m:r>
                      <a:rPr lang="en-US" i="1">
                        <a:solidFill>
                          <a:schemeClr val="tx1">
                            <a:lumMod val="75000"/>
                            <a:lumOff val="25000"/>
                          </a:schemeClr>
                        </a:solidFill>
                        <a:latin typeface="Cambria Math"/>
                        <a:ea typeface="Cambria Math"/>
                        <a:sym typeface="Wingdings" pitchFamily="2" charset="2"/>
                      </a:rPr>
                      <m:t>𝜎</m:t>
                    </m:r>
                  </m:oMath>
                </a14:m>
                <a:r>
                  <a:rPr lang="en-US" dirty="0">
                    <a:solidFill>
                      <a:schemeClr val="tx1">
                        <a:lumMod val="75000"/>
                        <a:lumOff val="25000"/>
                      </a:schemeClr>
                    </a:solidFill>
                  </a:rPr>
                  <a:t> = 40 </a:t>
                </a:r>
                <a:endParaRPr lang="he-IL" dirty="0">
                  <a:solidFill>
                    <a:schemeClr val="tx1">
                      <a:lumMod val="75000"/>
                      <a:lumOff val="25000"/>
                    </a:schemeClr>
                  </a:solidFill>
                </a:endParaRPr>
              </a:p>
            </p:txBody>
          </p:sp>
        </mc:Choice>
        <mc:Fallback xmlns="">
          <p:sp>
            <p:nvSpPr>
              <p:cNvPr id="14" name="חץ ימינה 13"/>
              <p:cNvSpPr>
                <a:spLocks noRot="1" noChangeAspect="1" noMove="1" noResize="1" noEditPoints="1" noAdjustHandles="1" noChangeArrowheads="1" noChangeShapeType="1" noTextEdit="1"/>
              </p:cNvSpPr>
              <p:nvPr/>
            </p:nvSpPr>
            <p:spPr>
              <a:xfrm>
                <a:off x="5868144" y="2623625"/>
                <a:ext cx="1368152" cy="1189268"/>
              </a:xfrm>
              <a:prstGeom prst="rightArrow">
                <a:avLst/>
              </a:prstGeom>
              <a:blipFill rotWithShape="1">
                <a:blip r:embed="rId5"/>
                <a:stretch>
                  <a:fillRect/>
                </a:stretch>
              </a:blipFill>
              <a:ln w="12700">
                <a:prstDash val="solid"/>
              </a:ln>
            </p:spPr>
            <p:txBody>
              <a:bodyPr/>
              <a:lstStyle/>
              <a:p>
                <a:r>
                  <a:rPr lang="en-US">
                    <a:noFill/>
                  </a:rPr>
                  <a:t> </a:t>
                </a:r>
              </a:p>
            </p:txBody>
          </p:sp>
        </mc:Fallback>
      </mc:AlternateContent>
      <p:graphicFrame>
        <p:nvGraphicFramePr>
          <p:cNvPr id="15" name="טבלה 14"/>
          <p:cNvGraphicFramePr>
            <a:graphicFrameLocks noGrp="1"/>
          </p:cNvGraphicFramePr>
          <p:nvPr>
            <p:extLst/>
          </p:nvPr>
        </p:nvGraphicFramePr>
        <p:xfrm>
          <a:off x="7355656" y="1754492"/>
          <a:ext cx="1536824" cy="2865148"/>
        </p:xfrm>
        <a:graphic>
          <a:graphicData uri="http://schemas.openxmlformats.org/drawingml/2006/table">
            <a:tbl>
              <a:tblPr rtl="1"/>
              <a:tblGrid>
                <a:gridCol w="1536824">
                  <a:extLst>
                    <a:ext uri="{9D8B030D-6E8A-4147-A177-3AD203B41FA5}">
                      <a16:colId xmlns:a16="http://schemas.microsoft.com/office/drawing/2014/main" val="20000"/>
                    </a:ext>
                  </a:extLst>
                </a:gridCol>
              </a:tblGrid>
              <a:tr h="594388">
                <a:tc>
                  <a:txBody>
                    <a:bodyPr/>
                    <a:lstStyle/>
                    <a:p>
                      <a:pPr algn="ctr" rtl="0" fontAlgn="b"/>
                      <a:r>
                        <a:rPr lang="en-US" sz="1800" b="1" i="0" u="none" strike="noStrike" dirty="0">
                          <a:solidFill>
                            <a:srgbClr val="FFFFFF"/>
                          </a:solidFill>
                          <a:effectLst/>
                          <a:latin typeface="Arial"/>
                        </a:rPr>
                        <a:t>Standardized Bill Amount </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0">
                <a:tc>
                  <a:txBody>
                    <a:bodyPr/>
                    <a:lstStyle/>
                    <a:p>
                      <a:pPr algn="ctr" rtl="0" fontAlgn="b"/>
                      <a:r>
                        <a:rPr lang="en-US" sz="1800" b="0" i="0" u="none" strike="noStrike" dirty="0">
                          <a:solidFill>
                            <a:schemeClr val="tx1">
                              <a:lumMod val="75000"/>
                              <a:lumOff val="25000"/>
                            </a:schemeClr>
                          </a:solidFill>
                          <a:effectLst/>
                          <a:latin typeface="Arial"/>
                        </a:rPr>
                        <a:t>-1.00</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he-IL" sz="1800" b="0" i="0" u="none" strike="noStrike" dirty="0">
                          <a:solidFill>
                            <a:schemeClr val="tx1">
                              <a:lumMod val="75000"/>
                              <a:lumOff val="25000"/>
                            </a:schemeClr>
                          </a:solidFill>
                          <a:effectLst/>
                          <a:latin typeface="Arial"/>
                        </a:rPr>
                        <a:t>1.10</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en-US" sz="1800" b="0" i="0" u="none" strike="noStrike" dirty="0">
                          <a:solidFill>
                            <a:schemeClr val="tx1">
                              <a:lumMod val="75000"/>
                              <a:lumOff val="25000"/>
                            </a:schemeClr>
                          </a:solidFill>
                          <a:effectLst/>
                          <a:latin typeface="Arial"/>
                        </a:rPr>
                        <a:t>-0.15</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en-US" sz="1800" b="0" i="0" u="none" strike="noStrike" dirty="0">
                          <a:solidFill>
                            <a:schemeClr val="tx1">
                              <a:lumMod val="75000"/>
                              <a:lumOff val="25000"/>
                            </a:schemeClr>
                          </a:solidFill>
                          <a:effectLst/>
                          <a:latin typeface="Arial"/>
                        </a:rPr>
                        <a:t>-1.13</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he-IL" sz="1800" b="0" i="0" u="none" strike="noStrike" dirty="0">
                          <a:solidFill>
                            <a:schemeClr val="tx1">
                              <a:lumMod val="75000"/>
                              <a:lumOff val="25000"/>
                            </a:schemeClr>
                          </a:solidFill>
                          <a:effectLst/>
                          <a:latin typeface="Arial"/>
                        </a:rPr>
                        <a:t>1.73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en-US" sz="1800" b="0" i="0" u="none" strike="noStrike" dirty="0">
                          <a:solidFill>
                            <a:schemeClr val="tx1">
                              <a:lumMod val="75000"/>
                              <a:lumOff val="25000"/>
                            </a:schemeClr>
                          </a:solidFill>
                          <a:effectLst/>
                          <a:latin typeface="Arial"/>
                        </a:rPr>
                        <a:t>-0.70</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en-US" sz="1800" b="0" i="0" u="none" strike="noStrike" dirty="0">
                          <a:solidFill>
                            <a:schemeClr val="tx1">
                              <a:lumMod val="75000"/>
                              <a:lumOff val="25000"/>
                            </a:schemeClr>
                          </a:solidFill>
                          <a:effectLst/>
                          <a:latin typeface="Arial"/>
                        </a:rPr>
                        <a:t>-0.63</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en-US" sz="1800" b="0" i="0" u="none" strike="noStrike" dirty="0">
                          <a:solidFill>
                            <a:schemeClr val="tx1">
                              <a:lumMod val="75000"/>
                              <a:lumOff val="25000"/>
                            </a:schemeClr>
                          </a:solidFill>
                          <a:effectLst/>
                          <a:latin typeface="Arial"/>
                        </a:rPr>
                        <a:t>0.78</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הסבר מלבני מעוגל 1"/>
          <p:cNvSpPr/>
          <p:nvPr/>
        </p:nvSpPr>
        <p:spPr>
          <a:xfrm>
            <a:off x="2915816" y="2276872"/>
            <a:ext cx="1152128" cy="504056"/>
          </a:xfrm>
          <a:prstGeom prst="wedgeRoundRectCallout">
            <a:avLst>
              <a:gd name="adj1" fmla="val -87884"/>
              <a:gd name="adj2" fmla="val 34350"/>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average</a:t>
            </a:r>
            <a:endParaRPr lang="he-IL" dirty="0"/>
          </a:p>
        </p:txBody>
      </p:sp>
      <p:sp>
        <p:nvSpPr>
          <p:cNvPr id="10" name="הסבר מלבני מעוגל 9"/>
          <p:cNvSpPr/>
          <p:nvPr/>
        </p:nvSpPr>
        <p:spPr>
          <a:xfrm>
            <a:off x="2771800" y="3218259"/>
            <a:ext cx="1296144" cy="594634"/>
          </a:xfrm>
          <a:prstGeom prst="wedgeRoundRectCallout">
            <a:avLst>
              <a:gd name="adj1" fmla="val -97615"/>
              <a:gd name="adj2" fmla="val -53143"/>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standard  deviation</a:t>
            </a:r>
            <a:endParaRPr lang="he-IL" dirty="0"/>
          </a:p>
        </p:txBody>
      </p:sp>
      <p:sp>
        <p:nvSpPr>
          <p:cNvPr id="12" name="Title 4"/>
          <p:cNvSpPr>
            <a:spLocks noGrp="1"/>
          </p:cNvSpPr>
          <p:nvPr>
            <p:ph type="title"/>
          </p:nvPr>
        </p:nvSpPr>
        <p:spPr>
          <a:xfrm>
            <a:off x="559977" y="240790"/>
            <a:ext cx="8229600" cy="822960"/>
          </a:xfrm>
        </p:spPr>
        <p:txBody>
          <a:bodyPr>
            <a:normAutofit fontScale="90000"/>
          </a:bodyPr>
          <a:lstStyle/>
          <a:p>
            <a:r>
              <a:rPr lang="en-US" sz="3600" dirty="0"/>
              <a:t>Scaling Techniques</a:t>
            </a:r>
            <a:br>
              <a:rPr lang="en-US" sz="3600" dirty="0"/>
            </a:br>
            <a:r>
              <a:rPr lang="en-US" sz="2700" dirty="0"/>
              <a:t>(Z-Score) </a:t>
            </a:r>
            <a:r>
              <a:rPr lang="en-US" sz="2700" b="1" i="1" dirty="0">
                <a:sym typeface="Wingdings" pitchFamily="2" charset="2"/>
              </a:rPr>
              <a:t>Standardization</a:t>
            </a:r>
            <a:r>
              <a:rPr lang="en-US" sz="2700" dirty="0">
                <a:sym typeface="Wingdings" pitchFamily="2" charset="2"/>
              </a:rPr>
              <a:t> </a:t>
            </a:r>
            <a:endParaRPr lang="en-US" sz="3200" dirty="0"/>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403482AD-12BC-2741-9F52-1D4E4B4A96FA}"/>
                  </a:ext>
                </a:extLst>
              </p:cNvPr>
              <p:cNvSpPr txBox="1"/>
              <p:nvPr/>
            </p:nvSpPr>
            <p:spPr>
              <a:xfrm>
                <a:off x="467544" y="4187111"/>
                <a:ext cx="3876104" cy="466025"/>
              </a:xfrm>
              <a:prstGeom prst="rect">
                <a:avLst/>
              </a:prstGeom>
              <a:noFill/>
            </p:spPr>
            <p:txBody>
              <a:bodyPr wrap="square" rtlCol="0">
                <a:spAutoFit/>
              </a:bodyPr>
              <a:lstStyle/>
              <a:p>
                <a:r>
                  <a:rPr lang="en-US" sz="2400" dirty="0">
                    <a:solidFill>
                      <a:schemeClr val="tx2"/>
                    </a:solidFill>
                    <a:sym typeface="Wingdings" pitchFamily="2" charset="2"/>
                  </a:rPr>
                  <a:t>New scale:  [</a:t>
                </a:r>
                <a14:m>
                  <m:oMath xmlns:m="http://schemas.openxmlformats.org/officeDocument/2006/math">
                    <m:sSub>
                      <m:sSubPr>
                        <m:ctrlPr>
                          <a:rPr lang="en-US" sz="2400" i="1" smtClean="0">
                            <a:solidFill>
                              <a:schemeClr val="tx2"/>
                            </a:solidFill>
                            <a:latin typeface="Cambria Math" panose="02040503050406030204" pitchFamily="18" charset="0"/>
                            <a:sym typeface="Wingdings" pitchFamily="2" charset="2"/>
                          </a:rPr>
                        </m:ctrlPr>
                      </m:sSubPr>
                      <m:e>
                        <m:r>
                          <a:rPr lang="en-US" sz="2400">
                            <a:solidFill>
                              <a:schemeClr val="tx2"/>
                            </a:solidFill>
                            <a:latin typeface="Cambria Math" panose="02040503050406030204" pitchFamily="18" charset="0"/>
                            <a:sym typeface="Wingdings" pitchFamily="2" charset="2"/>
                          </a:rPr>
                          <m:t>𝜇</m:t>
                        </m:r>
                      </m:e>
                      <m:sub>
                        <m:sSup>
                          <m:sSupPr>
                            <m:ctrlPr>
                              <a:rPr lang="en-US" sz="2400" i="1">
                                <a:solidFill>
                                  <a:schemeClr val="tx2"/>
                                </a:solidFill>
                                <a:latin typeface="Cambria Math" panose="02040503050406030204" pitchFamily="18" charset="0"/>
                                <a:sym typeface="Wingdings" pitchFamily="2" charset="2"/>
                              </a:rPr>
                            </m:ctrlPr>
                          </m:sSupPr>
                          <m:e>
                            <m:r>
                              <a:rPr lang="en-US" sz="2400" i="1">
                                <a:solidFill>
                                  <a:schemeClr val="tx2"/>
                                </a:solidFill>
                                <a:latin typeface="Cambria Math"/>
                                <a:sym typeface="Wingdings" pitchFamily="2" charset="2"/>
                              </a:rPr>
                              <m:t>𝑣</m:t>
                            </m:r>
                          </m:e>
                          <m:sup>
                            <m:r>
                              <a:rPr lang="en-US" sz="2400" i="1">
                                <a:solidFill>
                                  <a:schemeClr val="tx2"/>
                                </a:solidFill>
                                <a:latin typeface="Cambria Math"/>
                                <a:sym typeface="Wingdings" pitchFamily="2" charset="2"/>
                              </a:rPr>
                              <m:t>′</m:t>
                            </m:r>
                          </m:sup>
                        </m:sSup>
                      </m:sub>
                    </m:sSub>
                    <m:r>
                      <a:rPr lang="en-US" sz="2400">
                        <a:solidFill>
                          <a:schemeClr val="tx2"/>
                        </a:solidFill>
                        <a:latin typeface="Cambria Math" panose="02040503050406030204" pitchFamily="18" charset="0"/>
                        <a:sym typeface="Wingdings" pitchFamily="2" charset="2"/>
                      </a:rPr>
                      <m:t> </m:t>
                    </m:r>
                  </m:oMath>
                </a14:m>
                <a:r>
                  <a:rPr lang="en-US" sz="2400" dirty="0">
                    <a:solidFill>
                      <a:schemeClr val="tx2"/>
                    </a:solidFill>
                    <a:sym typeface="Wingdings" pitchFamily="2" charset="2"/>
                  </a:rPr>
                  <a:t>=</a:t>
                </a:r>
                <a:r>
                  <a:rPr lang="he-IL" sz="2400" dirty="0">
                    <a:solidFill>
                      <a:srgbClr val="FF0000"/>
                    </a:solidFill>
                    <a:sym typeface="Wingdings" pitchFamily="2" charset="2"/>
                  </a:rPr>
                  <a:t>?</a:t>
                </a:r>
                <a:r>
                  <a:rPr lang="en-US" sz="2400" dirty="0">
                    <a:solidFill>
                      <a:schemeClr val="tx2"/>
                    </a:solidFill>
                    <a:sym typeface="Wingdings" pitchFamily="2" charset="2"/>
                  </a:rPr>
                  <a:t> ; </a:t>
                </a:r>
                <a14:m>
                  <m:oMath xmlns:m="http://schemas.openxmlformats.org/officeDocument/2006/math">
                    <m:sSub>
                      <m:sSubPr>
                        <m:ctrlPr>
                          <a:rPr lang="en-US" sz="2400" i="1" smtClean="0">
                            <a:solidFill>
                              <a:schemeClr val="tx2"/>
                            </a:solidFill>
                            <a:latin typeface="Cambria Math" panose="02040503050406030204" pitchFamily="18" charset="0"/>
                            <a:sym typeface="Wingdings" pitchFamily="2" charset="2"/>
                          </a:rPr>
                        </m:ctrlPr>
                      </m:sSubPr>
                      <m:e>
                        <m:r>
                          <a:rPr lang="en-US" sz="2400" smtClean="0">
                            <a:solidFill>
                              <a:schemeClr val="tx2"/>
                            </a:solidFill>
                            <a:latin typeface="Cambria Math" panose="02040503050406030204" pitchFamily="18" charset="0"/>
                            <a:sym typeface="Wingdings" pitchFamily="2" charset="2"/>
                          </a:rPr>
                          <m:t>𝜎</m:t>
                        </m:r>
                      </m:e>
                      <m:sub>
                        <m:sSup>
                          <m:sSupPr>
                            <m:ctrlPr>
                              <a:rPr lang="en-US" sz="2400" i="1">
                                <a:solidFill>
                                  <a:schemeClr val="tx2"/>
                                </a:solidFill>
                                <a:latin typeface="Cambria Math" panose="02040503050406030204" pitchFamily="18" charset="0"/>
                                <a:sym typeface="Wingdings" pitchFamily="2" charset="2"/>
                              </a:rPr>
                            </m:ctrlPr>
                          </m:sSupPr>
                          <m:e>
                            <m:r>
                              <a:rPr lang="en-US" sz="2400" i="1">
                                <a:solidFill>
                                  <a:schemeClr val="tx2"/>
                                </a:solidFill>
                                <a:latin typeface="Cambria Math"/>
                                <a:sym typeface="Wingdings" pitchFamily="2" charset="2"/>
                              </a:rPr>
                              <m:t>𝑣</m:t>
                            </m:r>
                          </m:e>
                          <m:sup>
                            <m:r>
                              <a:rPr lang="en-US" sz="2400" i="1">
                                <a:solidFill>
                                  <a:schemeClr val="tx2"/>
                                </a:solidFill>
                                <a:latin typeface="Cambria Math"/>
                                <a:sym typeface="Wingdings" pitchFamily="2" charset="2"/>
                              </a:rPr>
                              <m:t>′</m:t>
                            </m:r>
                          </m:sup>
                        </m:sSup>
                      </m:sub>
                    </m:sSub>
                    <m:r>
                      <a:rPr lang="en-US" sz="2400">
                        <a:solidFill>
                          <a:schemeClr val="tx2"/>
                        </a:solidFill>
                        <a:latin typeface="Cambria Math" panose="02040503050406030204" pitchFamily="18" charset="0"/>
                        <a:sym typeface="Wingdings" pitchFamily="2" charset="2"/>
                      </a:rPr>
                      <m:t> </m:t>
                    </m:r>
                  </m:oMath>
                </a14:m>
                <a:r>
                  <a:rPr lang="en-US" sz="2400" dirty="0">
                    <a:solidFill>
                      <a:schemeClr val="tx2"/>
                    </a:solidFill>
                    <a:sym typeface="Wingdings" pitchFamily="2" charset="2"/>
                  </a:rPr>
                  <a:t>=</a:t>
                </a:r>
                <a:r>
                  <a:rPr lang="he-IL" sz="2400" dirty="0">
                    <a:solidFill>
                      <a:srgbClr val="FF0000"/>
                    </a:solidFill>
                    <a:sym typeface="Wingdings" pitchFamily="2" charset="2"/>
                  </a:rPr>
                  <a:t>?</a:t>
                </a:r>
                <a:r>
                  <a:rPr lang="en-US" sz="2400" dirty="0">
                    <a:solidFill>
                      <a:schemeClr val="tx2"/>
                    </a:solidFill>
                    <a:sym typeface="Wingdings" pitchFamily="2" charset="2"/>
                  </a:rPr>
                  <a:t>]</a:t>
                </a:r>
              </a:p>
            </p:txBody>
          </p:sp>
        </mc:Choice>
        <mc:Fallback>
          <p:sp>
            <p:nvSpPr>
              <p:cNvPr id="11" name="TextBox 10">
                <a:extLst>
                  <a:ext uri="{FF2B5EF4-FFF2-40B4-BE49-F238E27FC236}">
                    <a16:creationId xmlns:a16="http://schemas.microsoft.com/office/drawing/2014/main" id="{403482AD-12BC-2741-9F52-1D4E4B4A96FA}"/>
                  </a:ext>
                </a:extLst>
              </p:cNvPr>
              <p:cNvSpPr txBox="1">
                <a:spLocks noRot="1" noChangeAspect="1" noMove="1" noResize="1" noEditPoints="1" noAdjustHandles="1" noChangeArrowheads="1" noChangeShapeType="1" noTextEdit="1"/>
              </p:cNvSpPr>
              <p:nvPr/>
            </p:nvSpPr>
            <p:spPr>
              <a:xfrm>
                <a:off x="467544" y="4187111"/>
                <a:ext cx="3876104" cy="466025"/>
              </a:xfrm>
              <a:prstGeom prst="rect">
                <a:avLst/>
              </a:prstGeom>
              <a:blipFill>
                <a:blip r:embed="rId6"/>
                <a:stretch>
                  <a:fillRect l="-2288" t="-10811" r="-1634" b="-27027"/>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92402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5"/>
              <p:cNvSpPr>
                <a:spLocks noGrp="1"/>
              </p:cNvSpPr>
              <p:nvPr>
                <p:ph idx="1"/>
              </p:nvPr>
            </p:nvSpPr>
            <p:spPr>
              <a:xfrm>
                <a:off x="323528" y="1612979"/>
                <a:ext cx="8466049" cy="4768349"/>
              </a:xfrm>
            </p:spPr>
            <p:txBody>
              <a:bodyPr/>
              <a:lstStyle/>
              <a:p>
                <a:endParaRPr lang="en-US" dirty="0">
                  <a:sym typeface="Wingdings" pitchFamily="2" charset="2"/>
                </a:endParaRPr>
              </a:p>
              <a:p>
                <a:pPr marL="274320" lvl="1" indent="0">
                  <a:buNone/>
                </a:pPr>
                <a:endParaRPr lang="en-US" sz="2800" b="0" i="1" dirty="0">
                  <a:latin typeface="Cambria Math"/>
                  <a:sym typeface="Wingdings" pitchFamily="2" charset="2"/>
                </a:endParaRPr>
              </a:p>
              <a:p>
                <a:pPr marL="274320" lvl="1" indent="0">
                  <a:buNone/>
                </a:pPr>
                <a14:m>
                  <m:oMathPara xmlns:m="http://schemas.openxmlformats.org/officeDocument/2006/math">
                    <m:oMathParaPr>
                      <m:jc m:val="left"/>
                    </m:oMathParaPr>
                    <m:oMath xmlns:m="http://schemas.openxmlformats.org/officeDocument/2006/math">
                      <m:sSup>
                        <m:sSupPr>
                          <m:ctrlPr>
                            <a:rPr lang="en-US" sz="2800" b="0" i="1" smtClean="0">
                              <a:latin typeface="Cambria Math" panose="02040503050406030204" pitchFamily="18" charset="0"/>
                              <a:sym typeface="Wingdings" pitchFamily="2" charset="2"/>
                            </a:rPr>
                          </m:ctrlPr>
                        </m:sSupPr>
                        <m:e>
                          <m:r>
                            <a:rPr lang="en-US" sz="2800" b="0" i="1" smtClean="0">
                              <a:latin typeface="Cambria Math"/>
                              <a:sym typeface="Wingdings" pitchFamily="2" charset="2"/>
                            </a:rPr>
                            <m:t>𝑣</m:t>
                          </m:r>
                        </m:e>
                        <m:sup>
                          <m:r>
                            <a:rPr lang="en-US" sz="2800" b="0" i="1" smtClean="0">
                              <a:latin typeface="Cambria Math"/>
                              <a:sym typeface="Wingdings" pitchFamily="2" charset="2"/>
                            </a:rPr>
                            <m:t>′</m:t>
                          </m:r>
                        </m:sup>
                      </m:sSup>
                      <m:r>
                        <a:rPr lang="en-US" sz="2800" b="0" i="1" smtClean="0">
                          <a:latin typeface="Cambria Math"/>
                          <a:sym typeface="Wingdings" pitchFamily="2" charset="2"/>
                        </a:rPr>
                        <m:t>= </m:t>
                      </m:r>
                      <m:f>
                        <m:fPr>
                          <m:ctrlPr>
                            <a:rPr lang="en-US" sz="2800" i="1" smtClean="0">
                              <a:latin typeface="Cambria Math" panose="02040503050406030204" pitchFamily="18" charset="0"/>
                              <a:sym typeface="Wingdings" pitchFamily="2" charset="2"/>
                            </a:rPr>
                          </m:ctrlPr>
                        </m:fPr>
                        <m:num>
                          <m:r>
                            <a:rPr lang="en-US" sz="2800" b="0" i="1" smtClean="0">
                              <a:latin typeface="Cambria Math"/>
                              <a:sym typeface="Wingdings" pitchFamily="2" charset="2"/>
                            </a:rPr>
                            <m:t>𝑣</m:t>
                          </m:r>
                          <m:r>
                            <a:rPr lang="en-US" sz="2800" b="0" i="1" smtClean="0">
                              <a:latin typeface="Cambria Math"/>
                              <a:sym typeface="Wingdings" pitchFamily="2" charset="2"/>
                            </a:rPr>
                            <m:t>−</m:t>
                          </m:r>
                          <m:r>
                            <a:rPr lang="en-US" sz="2800" b="0" i="1" smtClean="0">
                              <a:latin typeface="Cambria Math"/>
                              <a:ea typeface="Cambria Math"/>
                              <a:sym typeface="Wingdings" pitchFamily="2" charset="2"/>
                            </a:rPr>
                            <m:t>𝜇</m:t>
                          </m:r>
                        </m:num>
                        <m:den>
                          <m:r>
                            <a:rPr lang="en-US" sz="2800" i="1" smtClean="0">
                              <a:latin typeface="Cambria Math"/>
                              <a:ea typeface="Cambria Math"/>
                              <a:sym typeface="Wingdings" pitchFamily="2" charset="2"/>
                            </a:rPr>
                            <m:t>𝜎</m:t>
                          </m:r>
                        </m:den>
                      </m:f>
                    </m:oMath>
                  </m:oMathPara>
                </a14:m>
                <a:endParaRPr lang="en-US" sz="2800" dirty="0">
                  <a:sym typeface="Wingdings" pitchFamily="2" charset="2"/>
                </a:endParaRPr>
              </a:p>
              <a:p>
                <a:pPr lvl="1"/>
                <a:endParaRPr lang="en-US" sz="2800" dirty="0">
                  <a:sym typeface="Wingdings" pitchFamily="2" charset="2"/>
                </a:endParaRPr>
              </a:p>
              <a:p>
                <a:pPr lvl="1"/>
                <a:endParaRPr lang="en-US" sz="2800" dirty="0">
                  <a:sym typeface="Wingdings" pitchFamily="2" charset="2"/>
                </a:endParaRPr>
              </a:p>
              <a:p>
                <a:pPr lvl="8"/>
                <a:endParaRPr lang="en-US" sz="1800" dirty="0">
                  <a:sym typeface="Wingdings" pitchFamily="2" charset="2"/>
                </a:endParaRPr>
              </a:p>
            </p:txBody>
          </p:sp>
        </mc:Choice>
        <mc:Fallback xmlns="">
          <p:sp>
            <p:nvSpPr>
              <p:cNvPr id="9" name="Content Placeholder 5"/>
              <p:cNvSpPr>
                <a:spLocks noGrp="1" noRot="1" noChangeAspect="1" noMove="1" noResize="1" noEditPoints="1" noAdjustHandles="1" noChangeArrowheads="1" noChangeShapeType="1" noTextEdit="1"/>
              </p:cNvSpPr>
              <p:nvPr>
                <p:ph idx="1"/>
              </p:nvPr>
            </p:nvSpPr>
            <p:spPr>
              <a:xfrm>
                <a:off x="323528" y="1612979"/>
                <a:ext cx="8466049" cy="4768349"/>
              </a:xfrm>
              <a:blipFill>
                <a:blip r:embed="rId4"/>
                <a:stretch>
                  <a:fillRect/>
                </a:stretch>
              </a:blipFill>
            </p:spPr>
            <p:txBody>
              <a:bodyPr/>
              <a:lstStyle/>
              <a:p>
                <a:r>
                  <a:rPr lang="en-US">
                    <a:noFill/>
                  </a:rPr>
                  <a:t> </a:t>
                </a:r>
              </a:p>
            </p:txBody>
          </p:sp>
        </mc:Fallback>
      </mc:AlternateContent>
      <p:graphicFrame>
        <p:nvGraphicFramePr>
          <p:cNvPr id="13" name="טבלה 12"/>
          <p:cNvGraphicFramePr>
            <a:graphicFrameLocks noGrp="1"/>
          </p:cNvGraphicFramePr>
          <p:nvPr>
            <p:extLst/>
          </p:nvPr>
        </p:nvGraphicFramePr>
        <p:xfrm>
          <a:off x="4475336" y="1772816"/>
          <a:ext cx="1320800" cy="2828925"/>
        </p:xfrm>
        <a:graphic>
          <a:graphicData uri="http://schemas.openxmlformats.org/drawingml/2006/table">
            <a:tbl>
              <a:tblPr rtl="1"/>
              <a:tblGrid>
                <a:gridCol w="1320800">
                  <a:extLst>
                    <a:ext uri="{9D8B030D-6E8A-4147-A177-3AD203B41FA5}">
                      <a16:colId xmlns:a16="http://schemas.microsoft.com/office/drawing/2014/main" val="20000"/>
                    </a:ext>
                  </a:extLst>
                </a:gridCol>
              </a:tblGrid>
              <a:tr h="180975">
                <a:tc>
                  <a:txBody>
                    <a:bodyPr/>
                    <a:lstStyle/>
                    <a:p>
                      <a:pPr algn="ctr" rtl="0" fontAlgn="b"/>
                      <a:r>
                        <a:rPr lang="en-US" sz="1800" b="1" i="0" u="none" strike="noStrike" dirty="0">
                          <a:solidFill>
                            <a:srgbClr val="FFFFFF"/>
                          </a:solidFill>
                          <a:effectLst/>
                          <a:latin typeface="Arial"/>
                        </a:rPr>
                        <a:t>Bill Amount </a:t>
                      </a:r>
                    </a:p>
                    <a:p>
                      <a:pPr algn="ctr" rtl="0" fontAlgn="b"/>
                      <a:r>
                        <a:rPr lang="en-US" sz="1800" b="1" i="0" u="none" strike="noStrike" dirty="0">
                          <a:solidFill>
                            <a:srgbClr val="FFFFFF"/>
                          </a:solidFill>
                          <a:effectLst/>
                          <a:latin typeface="Arial"/>
                        </a:rPr>
                        <a:t>($)</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80975">
                <a:tc>
                  <a:txBody>
                    <a:bodyPr/>
                    <a:lstStyle/>
                    <a:p>
                      <a:pPr algn="ctr" rtl="0" fontAlgn="b"/>
                      <a:r>
                        <a:rPr lang="he-IL" sz="1800" b="0" i="0" u="none" strike="noStrike" dirty="0">
                          <a:solidFill>
                            <a:schemeClr val="tx1">
                              <a:lumMod val="75000"/>
                              <a:lumOff val="25000"/>
                            </a:schemeClr>
                          </a:solidFill>
                          <a:effectLst/>
                          <a:latin typeface="Arial"/>
                        </a:rPr>
                        <a:t>28</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he-IL" sz="1800" b="0" i="0" u="none" strike="noStrike" dirty="0">
                          <a:solidFill>
                            <a:schemeClr val="tx1">
                              <a:lumMod val="75000"/>
                              <a:lumOff val="25000"/>
                            </a:schemeClr>
                          </a:solidFill>
                          <a:effectLst/>
                          <a:latin typeface="Arial"/>
                        </a:rPr>
                        <a:t>112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he-IL" sz="1800" b="0" i="0" u="none" strike="noStrike" dirty="0">
                          <a:solidFill>
                            <a:schemeClr val="tx1">
                              <a:lumMod val="75000"/>
                              <a:lumOff val="25000"/>
                            </a:schemeClr>
                          </a:solidFill>
                          <a:effectLst/>
                          <a:latin typeface="Arial"/>
                        </a:rPr>
                        <a:t>62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he-IL" sz="1800" b="0" i="0" u="none" strike="noStrike" dirty="0">
                          <a:solidFill>
                            <a:schemeClr val="tx1">
                              <a:lumMod val="75000"/>
                              <a:lumOff val="25000"/>
                            </a:schemeClr>
                          </a:solidFill>
                          <a:effectLst/>
                          <a:latin typeface="Arial"/>
                        </a:rPr>
                        <a:t>23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he-IL" sz="1800" b="0" i="0" u="none" strike="noStrike" dirty="0">
                          <a:solidFill>
                            <a:schemeClr val="tx1">
                              <a:lumMod val="75000"/>
                              <a:lumOff val="25000"/>
                            </a:schemeClr>
                          </a:solidFill>
                          <a:effectLst/>
                          <a:latin typeface="Arial"/>
                        </a:rPr>
                        <a:t>137</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he-IL" sz="1800" b="0" i="0" u="none" strike="noStrike" dirty="0">
                          <a:solidFill>
                            <a:schemeClr val="tx1">
                              <a:lumMod val="75000"/>
                              <a:lumOff val="25000"/>
                            </a:schemeClr>
                          </a:solidFill>
                          <a:effectLst/>
                          <a:latin typeface="Arial"/>
                        </a:rPr>
                        <a:t>40</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he-IL" sz="1800" b="0" i="0" u="none" strike="noStrike" dirty="0">
                          <a:solidFill>
                            <a:schemeClr val="tx1">
                              <a:lumMod val="75000"/>
                              <a:lumOff val="25000"/>
                            </a:schemeClr>
                          </a:solidFill>
                          <a:effectLst/>
                          <a:latin typeface="Arial"/>
                        </a:rPr>
                        <a:t>43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he-IL" sz="1800" b="0" i="0" u="none" strike="noStrike" dirty="0">
                          <a:solidFill>
                            <a:schemeClr val="tx1">
                              <a:lumMod val="75000"/>
                              <a:lumOff val="25000"/>
                            </a:schemeClr>
                          </a:solidFill>
                          <a:effectLst/>
                          <a:latin typeface="Arial"/>
                        </a:rPr>
                        <a:t>99</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mc:AlternateContent xmlns:mc="http://schemas.openxmlformats.org/markup-compatibility/2006" xmlns:a14="http://schemas.microsoft.com/office/drawing/2010/main">
        <mc:Choice Requires="a14">
          <p:sp>
            <p:nvSpPr>
              <p:cNvPr id="14" name="חץ ימינה 13"/>
              <p:cNvSpPr/>
              <p:nvPr/>
            </p:nvSpPr>
            <p:spPr>
              <a:xfrm>
                <a:off x="5868144" y="2623625"/>
                <a:ext cx="1368152" cy="1189268"/>
              </a:xfrm>
              <a:prstGeom prst="rightArrow">
                <a:avLst/>
              </a:prstGeom>
              <a:no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 xmlns:m="http://schemas.openxmlformats.org/officeDocument/2006/math">
                    <m:r>
                      <a:rPr lang="en-US" i="1" smtClean="0">
                        <a:solidFill>
                          <a:schemeClr val="tx1">
                            <a:lumMod val="75000"/>
                            <a:lumOff val="25000"/>
                          </a:schemeClr>
                        </a:solidFill>
                        <a:latin typeface="Cambria Math"/>
                        <a:ea typeface="Cambria Math"/>
                        <a:sym typeface="Wingdings" pitchFamily="2" charset="2"/>
                      </a:rPr>
                      <m:t>𝜇</m:t>
                    </m:r>
                  </m:oMath>
                </a14:m>
                <a:r>
                  <a:rPr lang="en-US" dirty="0">
                    <a:solidFill>
                      <a:schemeClr val="tx1">
                        <a:lumMod val="75000"/>
                        <a:lumOff val="25000"/>
                      </a:schemeClr>
                    </a:solidFill>
                  </a:rPr>
                  <a:t> = 68</a:t>
                </a:r>
              </a:p>
              <a:p>
                <a:pPr algn="ctr"/>
                <a14:m>
                  <m:oMath xmlns:m="http://schemas.openxmlformats.org/officeDocument/2006/math">
                    <m:r>
                      <a:rPr lang="en-US" i="1">
                        <a:solidFill>
                          <a:schemeClr val="tx1">
                            <a:lumMod val="75000"/>
                            <a:lumOff val="25000"/>
                          </a:schemeClr>
                        </a:solidFill>
                        <a:latin typeface="Cambria Math"/>
                        <a:ea typeface="Cambria Math"/>
                        <a:sym typeface="Wingdings" pitchFamily="2" charset="2"/>
                      </a:rPr>
                      <m:t>𝜎</m:t>
                    </m:r>
                  </m:oMath>
                </a14:m>
                <a:r>
                  <a:rPr lang="en-US" dirty="0">
                    <a:solidFill>
                      <a:schemeClr val="tx1">
                        <a:lumMod val="75000"/>
                        <a:lumOff val="25000"/>
                      </a:schemeClr>
                    </a:solidFill>
                  </a:rPr>
                  <a:t> = 40 </a:t>
                </a:r>
                <a:endParaRPr lang="he-IL" dirty="0">
                  <a:solidFill>
                    <a:schemeClr val="tx1">
                      <a:lumMod val="75000"/>
                      <a:lumOff val="25000"/>
                    </a:schemeClr>
                  </a:solidFill>
                </a:endParaRPr>
              </a:p>
            </p:txBody>
          </p:sp>
        </mc:Choice>
        <mc:Fallback xmlns="">
          <p:sp>
            <p:nvSpPr>
              <p:cNvPr id="14" name="חץ ימינה 13"/>
              <p:cNvSpPr>
                <a:spLocks noRot="1" noChangeAspect="1" noMove="1" noResize="1" noEditPoints="1" noAdjustHandles="1" noChangeArrowheads="1" noChangeShapeType="1" noTextEdit="1"/>
              </p:cNvSpPr>
              <p:nvPr/>
            </p:nvSpPr>
            <p:spPr>
              <a:xfrm>
                <a:off x="5868144" y="2623625"/>
                <a:ext cx="1368152" cy="1189268"/>
              </a:xfrm>
              <a:prstGeom prst="rightArrow">
                <a:avLst/>
              </a:prstGeom>
              <a:blipFill rotWithShape="1">
                <a:blip r:embed="rId5"/>
                <a:stretch>
                  <a:fillRect/>
                </a:stretch>
              </a:blipFill>
              <a:ln w="12700">
                <a:prstDash val="solid"/>
              </a:ln>
            </p:spPr>
            <p:txBody>
              <a:bodyPr/>
              <a:lstStyle/>
              <a:p>
                <a:r>
                  <a:rPr lang="en-US">
                    <a:noFill/>
                  </a:rPr>
                  <a:t> </a:t>
                </a:r>
              </a:p>
            </p:txBody>
          </p:sp>
        </mc:Fallback>
      </mc:AlternateContent>
      <p:graphicFrame>
        <p:nvGraphicFramePr>
          <p:cNvPr id="15" name="טבלה 14"/>
          <p:cNvGraphicFramePr>
            <a:graphicFrameLocks noGrp="1"/>
          </p:cNvGraphicFramePr>
          <p:nvPr>
            <p:extLst/>
          </p:nvPr>
        </p:nvGraphicFramePr>
        <p:xfrm>
          <a:off x="7355656" y="1754492"/>
          <a:ext cx="1536824" cy="2865148"/>
        </p:xfrm>
        <a:graphic>
          <a:graphicData uri="http://schemas.openxmlformats.org/drawingml/2006/table">
            <a:tbl>
              <a:tblPr rtl="1"/>
              <a:tblGrid>
                <a:gridCol w="1536824">
                  <a:extLst>
                    <a:ext uri="{9D8B030D-6E8A-4147-A177-3AD203B41FA5}">
                      <a16:colId xmlns:a16="http://schemas.microsoft.com/office/drawing/2014/main" val="20000"/>
                    </a:ext>
                  </a:extLst>
                </a:gridCol>
              </a:tblGrid>
              <a:tr h="594388">
                <a:tc>
                  <a:txBody>
                    <a:bodyPr/>
                    <a:lstStyle/>
                    <a:p>
                      <a:pPr algn="ctr" rtl="0" fontAlgn="b"/>
                      <a:r>
                        <a:rPr lang="en-US" sz="1800" b="1" i="0" u="none" strike="noStrike" dirty="0">
                          <a:solidFill>
                            <a:srgbClr val="FFFFFF"/>
                          </a:solidFill>
                          <a:effectLst/>
                          <a:latin typeface="Arial"/>
                        </a:rPr>
                        <a:t>Standardized Bill Amount </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0">
                <a:tc>
                  <a:txBody>
                    <a:bodyPr/>
                    <a:lstStyle/>
                    <a:p>
                      <a:pPr algn="ctr" rtl="0" fontAlgn="b"/>
                      <a:r>
                        <a:rPr lang="en-US" sz="1800" b="0" i="0" u="none" strike="noStrike" dirty="0">
                          <a:solidFill>
                            <a:schemeClr val="tx1">
                              <a:lumMod val="75000"/>
                              <a:lumOff val="25000"/>
                            </a:schemeClr>
                          </a:solidFill>
                          <a:effectLst/>
                          <a:latin typeface="Arial"/>
                        </a:rPr>
                        <a:t>-1.00</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he-IL" sz="1800" b="0" i="0" u="none" strike="noStrike" dirty="0">
                          <a:solidFill>
                            <a:schemeClr val="tx1">
                              <a:lumMod val="75000"/>
                              <a:lumOff val="25000"/>
                            </a:schemeClr>
                          </a:solidFill>
                          <a:effectLst/>
                          <a:latin typeface="Arial"/>
                        </a:rPr>
                        <a:t>1.10</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en-US" sz="1800" b="0" i="0" u="none" strike="noStrike" dirty="0">
                          <a:solidFill>
                            <a:schemeClr val="tx1">
                              <a:lumMod val="75000"/>
                              <a:lumOff val="25000"/>
                            </a:schemeClr>
                          </a:solidFill>
                          <a:effectLst/>
                          <a:latin typeface="Arial"/>
                        </a:rPr>
                        <a:t>-0.15</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en-US" sz="1800" b="0" i="0" u="none" strike="noStrike" dirty="0">
                          <a:solidFill>
                            <a:schemeClr val="tx1">
                              <a:lumMod val="75000"/>
                              <a:lumOff val="25000"/>
                            </a:schemeClr>
                          </a:solidFill>
                          <a:effectLst/>
                          <a:latin typeface="Arial"/>
                        </a:rPr>
                        <a:t>-1.13</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he-IL" sz="1800" b="0" i="0" u="none" strike="noStrike" dirty="0">
                          <a:solidFill>
                            <a:schemeClr val="tx1">
                              <a:lumMod val="75000"/>
                              <a:lumOff val="25000"/>
                            </a:schemeClr>
                          </a:solidFill>
                          <a:effectLst/>
                          <a:latin typeface="Arial"/>
                        </a:rPr>
                        <a:t>1.73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en-US" sz="1800" b="0" i="0" u="none" strike="noStrike" dirty="0">
                          <a:solidFill>
                            <a:schemeClr val="tx1">
                              <a:lumMod val="75000"/>
                              <a:lumOff val="25000"/>
                            </a:schemeClr>
                          </a:solidFill>
                          <a:effectLst/>
                          <a:latin typeface="Arial"/>
                        </a:rPr>
                        <a:t>-0.70</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en-US" sz="1800" b="0" i="0" u="none" strike="noStrike" dirty="0">
                          <a:solidFill>
                            <a:schemeClr val="tx1">
                              <a:lumMod val="75000"/>
                              <a:lumOff val="25000"/>
                            </a:schemeClr>
                          </a:solidFill>
                          <a:effectLst/>
                          <a:latin typeface="Arial"/>
                        </a:rPr>
                        <a:t>-0.63</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en-US" sz="1800" b="0" i="0" u="none" strike="noStrike" dirty="0">
                          <a:solidFill>
                            <a:schemeClr val="tx1">
                              <a:lumMod val="75000"/>
                              <a:lumOff val="25000"/>
                            </a:schemeClr>
                          </a:solidFill>
                          <a:effectLst/>
                          <a:latin typeface="Arial"/>
                        </a:rPr>
                        <a:t>0.78</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2" name="הסבר מלבני מעוגל 1"/>
          <p:cNvSpPr/>
          <p:nvPr/>
        </p:nvSpPr>
        <p:spPr>
          <a:xfrm>
            <a:off x="2915816" y="2276872"/>
            <a:ext cx="1152128" cy="504056"/>
          </a:xfrm>
          <a:prstGeom prst="wedgeRoundRectCallout">
            <a:avLst>
              <a:gd name="adj1" fmla="val -87884"/>
              <a:gd name="adj2" fmla="val 34350"/>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average</a:t>
            </a:r>
            <a:endParaRPr lang="he-IL" dirty="0"/>
          </a:p>
        </p:txBody>
      </p:sp>
      <p:sp>
        <p:nvSpPr>
          <p:cNvPr id="10" name="הסבר מלבני מעוגל 9"/>
          <p:cNvSpPr/>
          <p:nvPr/>
        </p:nvSpPr>
        <p:spPr>
          <a:xfrm>
            <a:off x="2771800" y="3218259"/>
            <a:ext cx="1296144" cy="594634"/>
          </a:xfrm>
          <a:prstGeom prst="wedgeRoundRectCallout">
            <a:avLst>
              <a:gd name="adj1" fmla="val -97615"/>
              <a:gd name="adj2" fmla="val -53143"/>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standard  deviation</a:t>
            </a:r>
            <a:endParaRPr lang="he-IL" dirty="0"/>
          </a:p>
        </p:txBody>
      </p:sp>
      <p:sp>
        <p:nvSpPr>
          <p:cNvPr id="12" name="Title 4"/>
          <p:cNvSpPr>
            <a:spLocks noGrp="1"/>
          </p:cNvSpPr>
          <p:nvPr>
            <p:ph type="title"/>
          </p:nvPr>
        </p:nvSpPr>
        <p:spPr>
          <a:xfrm>
            <a:off x="559977" y="240790"/>
            <a:ext cx="8229600" cy="822960"/>
          </a:xfrm>
        </p:spPr>
        <p:txBody>
          <a:bodyPr>
            <a:normAutofit fontScale="90000"/>
          </a:bodyPr>
          <a:lstStyle/>
          <a:p>
            <a:r>
              <a:rPr lang="en-US" sz="3600" dirty="0"/>
              <a:t>Scaling Techniques</a:t>
            </a:r>
            <a:br>
              <a:rPr lang="en-US" sz="3600" dirty="0"/>
            </a:br>
            <a:r>
              <a:rPr lang="en-US" sz="2700" dirty="0"/>
              <a:t>(Z-Score) </a:t>
            </a:r>
            <a:r>
              <a:rPr lang="en-US" sz="2700" b="1" i="1" dirty="0">
                <a:sym typeface="Wingdings" pitchFamily="2" charset="2"/>
              </a:rPr>
              <a:t>Standardization</a:t>
            </a:r>
            <a:r>
              <a:rPr lang="en-US" sz="2700" dirty="0">
                <a:sym typeface="Wingdings" pitchFamily="2" charset="2"/>
              </a:rPr>
              <a:t> </a:t>
            </a:r>
            <a:endParaRPr lang="en-US" sz="3200" dirty="0"/>
          </a:p>
        </p:txBody>
      </p:sp>
      <p:pic>
        <p:nvPicPr>
          <p:cNvPr id="5" name="Picture 4"/>
          <p:cNvPicPr>
            <a:picLocks noChangeAspect="1"/>
          </p:cNvPicPr>
          <p:nvPr/>
        </p:nvPicPr>
        <p:blipFill rotWithShape="1">
          <a:blip r:embed="rId6"/>
          <a:srcRect l="1235" t="4012" r="-58"/>
          <a:stretch/>
        </p:blipFill>
        <p:spPr>
          <a:xfrm>
            <a:off x="1907704" y="5085184"/>
            <a:ext cx="5760640" cy="1554274"/>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F5225B4-6E1B-FE42-B930-772EB5EDDD43}"/>
                  </a:ext>
                </a:extLst>
              </p:cNvPr>
              <p:cNvSpPr txBox="1"/>
              <p:nvPr/>
            </p:nvSpPr>
            <p:spPr>
              <a:xfrm>
                <a:off x="467544" y="4187111"/>
                <a:ext cx="3876104" cy="466025"/>
              </a:xfrm>
              <a:prstGeom prst="rect">
                <a:avLst/>
              </a:prstGeom>
              <a:noFill/>
            </p:spPr>
            <p:txBody>
              <a:bodyPr wrap="square" rtlCol="0">
                <a:spAutoFit/>
              </a:bodyPr>
              <a:lstStyle/>
              <a:p>
                <a:r>
                  <a:rPr lang="en-US" sz="2400" dirty="0">
                    <a:solidFill>
                      <a:schemeClr val="tx2"/>
                    </a:solidFill>
                    <a:sym typeface="Wingdings" pitchFamily="2" charset="2"/>
                  </a:rPr>
                  <a:t>New scale:  [</a:t>
                </a:r>
                <a14:m>
                  <m:oMath xmlns:m="http://schemas.openxmlformats.org/officeDocument/2006/math">
                    <m:sSub>
                      <m:sSubPr>
                        <m:ctrlPr>
                          <a:rPr lang="en-US" sz="2400" i="1" smtClean="0">
                            <a:solidFill>
                              <a:schemeClr val="tx2"/>
                            </a:solidFill>
                            <a:latin typeface="Cambria Math" panose="02040503050406030204" pitchFamily="18" charset="0"/>
                            <a:sym typeface="Wingdings" pitchFamily="2" charset="2"/>
                          </a:rPr>
                        </m:ctrlPr>
                      </m:sSubPr>
                      <m:e>
                        <m:r>
                          <a:rPr lang="en-US" sz="2400">
                            <a:solidFill>
                              <a:schemeClr val="tx2"/>
                            </a:solidFill>
                            <a:latin typeface="Cambria Math" panose="02040503050406030204" pitchFamily="18" charset="0"/>
                            <a:sym typeface="Wingdings" pitchFamily="2" charset="2"/>
                          </a:rPr>
                          <m:t>𝜇</m:t>
                        </m:r>
                      </m:e>
                      <m:sub>
                        <m:sSup>
                          <m:sSupPr>
                            <m:ctrlPr>
                              <a:rPr lang="en-US" sz="2400" i="1">
                                <a:solidFill>
                                  <a:schemeClr val="tx2"/>
                                </a:solidFill>
                                <a:latin typeface="Cambria Math" panose="02040503050406030204" pitchFamily="18" charset="0"/>
                                <a:sym typeface="Wingdings" pitchFamily="2" charset="2"/>
                              </a:rPr>
                            </m:ctrlPr>
                          </m:sSupPr>
                          <m:e>
                            <m:r>
                              <a:rPr lang="en-US" sz="2400" i="1">
                                <a:solidFill>
                                  <a:schemeClr val="tx2"/>
                                </a:solidFill>
                                <a:latin typeface="Cambria Math"/>
                                <a:sym typeface="Wingdings" pitchFamily="2" charset="2"/>
                              </a:rPr>
                              <m:t>𝑣</m:t>
                            </m:r>
                          </m:e>
                          <m:sup>
                            <m:r>
                              <a:rPr lang="en-US" sz="2400" i="1">
                                <a:solidFill>
                                  <a:schemeClr val="tx2"/>
                                </a:solidFill>
                                <a:latin typeface="Cambria Math"/>
                                <a:sym typeface="Wingdings" pitchFamily="2" charset="2"/>
                              </a:rPr>
                              <m:t>′</m:t>
                            </m:r>
                          </m:sup>
                        </m:sSup>
                      </m:sub>
                    </m:sSub>
                    <m:r>
                      <a:rPr lang="en-US" sz="2400">
                        <a:solidFill>
                          <a:schemeClr val="tx2"/>
                        </a:solidFill>
                        <a:latin typeface="Cambria Math" panose="02040503050406030204" pitchFamily="18" charset="0"/>
                        <a:sym typeface="Wingdings" pitchFamily="2" charset="2"/>
                      </a:rPr>
                      <m:t> </m:t>
                    </m:r>
                  </m:oMath>
                </a14:m>
                <a:r>
                  <a:rPr lang="en-US" sz="2400" dirty="0">
                    <a:solidFill>
                      <a:schemeClr val="tx2"/>
                    </a:solidFill>
                    <a:sym typeface="Wingdings" pitchFamily="2" charset="2"/>
                  </a:rPr>
                  <a:t>=0; </a:t>
                </a:r>
                <a14:m>
                  <m:oMath xmlns:m="http://schemas.openxmlformats.org/officeDocument/2006/math">
                    <m:sSub>
                      <m:sSubPr>
                        <m:ctrlPr>
                          <a:rPr lang="en-US" sz="2400" i="1" smtClean="0">
                            <a:solidFill>
                              <a:schemeClr val="tx2"/>
                            </a:solidFill>
                            <a:latin typeface="Cambria Math" panose="02040503050406030204" pitchFamily="18" charset="0"/>
                            <a:sym typeface="Wingdings" pitchFamily="2" charset="2"/>
                          </a:rPr>
                        </m:ctrlPr>
                      </m:sSubPr>
                      <m:e>
                        <m:r>
                          <a:rPr lang="en-US" sz="2400" smtClean="0">
                            <a:solidFill>
                              <a:schemeClr val="tx2"/>
                            </a:solidFill>
                            <a:latin typeface="Cambria Math" panose="02040503050406030204" pitchFamily="18" charset="0"/>
                            <a:sym typeface="Wingdings" pitchFamily="2" charset="2"/>
                          </a:rPr>
                          <m:t>𝜎</m:t>
                        </m:r>
                      </m:e>
                      <m:sub>
                        <m:sSup>
                          <m:sSupPr>
                            <m:ctrlPr>
                              <a:rPr lang="en-US" sz="2400" i="1">
                                <a:solidFill>
                                  <a:schemeClr val="tx2"/>
                                </a:solidFill>
                                <a:latin typeface="Cambria Math" panose="02040503050406030204" pitchFamily="18" charset="0"/>
                                <a:sym typeface="Wingdings" pitchFamily="2" charset="2"/>
                              </a:rPr>
                            </m:ctrlPr>
                          </m:sSupPr>
                          <m:e>
                            <m:r>
                              <a:rPr lang="en-US" sz="2400" i="1">
                                <a:solidFill>
                                  <a:schemeClr val="tx2"/>
                                </a:solidFill>
                                <a:latin typeface="Cambria Math"/>
                                <a:sym typeface="Wingdings" pitchFamily="2" charset="2"/>
                              </a:rPr>
                              <m:t>𝑣</m:t>
                            </m:r>
                          </m:e>
                          <m:sup>
                            <m:r>
                              <a:rPr lang="en-US" sz="2400" i="1">
                                <a:solidFill>
                                  <a:schemeClr val="tx2"/>
                                </a:solidFill>
                                <a:latin typeface="Cambria Math"/>
                                <a:sym typeface="Wingdings" pitchFamily="2" charset="2"/>
                              </a:rPr>
                              <m:t>′</m:t>
                            </m:r>
                          </m:sup>
                        </m:sSup>
                      </m:sub>
                    </m:sSub>
                    <m:r>
                      <a:rPr lang="en-US" sz="2400">
                        <a:solidFill>
                          <a:schemeClr val="tx2"/>
                        </a:solidFill>
                        <a:latin typeface="Cambria Math" panose="02040503050406030204" pitchFamily="18" charset="0"/>
                        <a:sym typeface="Wingdings" pitchFamily="2" charset="2"/>
                      </a:rPr>
                      <m:t> </m:t>
                    </m:r>
                  </m:oMath>
                </a14:m>
                <a:r>
                  <a:rPr lang="en-US" sz="2400" dirty="0">
                    <a:solidFill>
                      <a:schemeClr val="tx2"/>
                    </a:solidFill>
                    <a:sym typeface="Wingdings" pitchFamily="2" charset="2"/>
                  </a:rPr>
                  <a:t>=1]</a:t>
                </a:r>
              </a:p>
            </p:txBody>
          </p:sp>
        </mc:Choice>
        <mc:Fallback xmlns="">
          <p:sp>
            <p:nvSpPr>
              <p:cNvPr id="3" name="TextBox 2">
                <a:extLst>
                  <a:ext uri="{FF2B5EF4-FFF2-40B4-BE49-F238E27FC236}">
                    <a16:creationId xmlns:a16="http://schemas.microsoft.com/office/drawing/2014/main" id="{8F5225B4-6E1B-FE42-B930-772EB5EDDD43}"/>
                  </a:ext>
                </a:extLst>
              </p:cNvPr>
              <p:cNvSpPr txBox="1">
                <a:spLocks noRot="1" noChangeAspect="1" noMove="1" noResize="1" noEditPoints="1" noAdjustHandles="1" noChangeArrowheads="1" noChangeShapeType="1" noTextEdit="1"/>
              </p:cNvSpPr>
              <p:nvPr/>
            </p:nvSpPr>
            <p:spPr>
              <a:xfrm>
                <a:off x="467544" y="4187111"/>
                <a:ext cx="3876104" cy="466025"/>
              </a:xfrm>
              <a:prstGeom prst="rect">
                <a:avLst/>
              </a:prstGeom>
              <a:blipFill>
                <a:blip r:embed="rId7"/>
                <a:stretch>
                  <a:fillRect l="-2288" t="-10811" r="-980"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ular Callout 3">
                <a:extLst>
                  <a:ext uri="{FF2B5EF4-FFF2-40B4-BE49-F238E27FC236}">
                    <a16:creationId xmlns:a16="http://schemas.microsoft.com/office/drawing/2014/main" id="{6D3202D2-0513-A94F-8A04-D23AC5667682}"/>
                  </a:ext>
                </a:extLst>
              </p:cNvPr>
              <p:cNvSpPr/>
              <p:nvPr/>
            </p:nvSpPr>
            <p:spPr>
              <a:xfrm>
                <a:off x="7743972" y="5589240"/>
                <a:ext cx="1148508" cy="432048"/>
              </a:xfrm>
              <a:prstGeom prst="wedgeRoundRectCallout">
                <a:avLst>
                  <a:gd name="adj1" fmla="val -78278"/>
                  <a:gd name="adj2" fmla="val 121439"/>
                  <a:gd name="adj3" fmla="val 16667"/>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units: </a:t>
                </a:r>
                <a14:m>
                  <m:oMath xmlns:m="http://schemas.openxmlformats.org/officeDocument/2006/math">
                    <m:r>
                      <a:rPr lang="en-US">
                        <a:solidFill>
                          <a:schemeClr val="bg2">
                            <a:lumMod val="50000"/>
                          </a:schemeClr>
                        </a:solidFill>
                        <a:latin typeface="Cambria Math" panose="02040503050406030204" pitchFamily="18" charset="0"/>
                        <a:sym typeface="Wingdings" pitchFamily="2" charset="2"/>
                      </a:rPr>
                      <m:t>𝜎</m:t>
                    </m:r>
                  </m:oMath>
                </a14:m>
                <a:r>
                  <a:rPr lang="en-US" dirty="0">
                    <a:solidFill>
                      <a:schemeClr val="bg2">
                        <a:lumMod val="50000"/>
                      </a:schemeClr>
                    </a:solidFill>
                  </a:rPr>
                  <a:t> </a:t>
                </a:r>
              </a:p>
            </p:txBody>
          </p:sp>
        </mc:Choice>
        <mc:Fallback xmlns="">
          <p:sp>
            <p:nvSpPr>
              <p:cNvPr id="4" name="Rounded Rectangular Callout 3">
                <a:extLst>
                  <a:ext uri="{FF2B5EF4-FFF2-40B4-BE49-F238E27FC236}">
                    <a16:creationId xmlns:a16="http://schemas.microsoft.com/office/drawing/2014/main" id="{6D3202D2-0513-A94F-8A04-D23AC5667682}"/>
                  </a:ext>
                </a:extLst>
              </p:cNvPr>
              <p:cNvSpPr>
                <a:spLocks noRot="1" noChangeAspect="1" noMove="1" noResize="1" noEditPoints="1" noAdjustHandles="1" noChangeArrowheads="1" noChangeShapeType="1" noTextEdit="1"/>
              </p:cNvSpPr>
              <p:nvPr/>
            </p:nvSpPr>
            <p:spPr>
              <a:xfrm>
                <a:off x="7743972" y="5589240"/>
                <a:ext cx="1148508" cy="432048"/>
              </a:xfrm>
              <a:prstGeom prst="wedgeRoundRectCallout">
                <a:avLst>
                  <a:gd name="adj1" fmla="val -78278"/>
                  <a:gd name="adj2" fmla="val 121439"/>
                  <a:gd name="adj3" fmla="val 16667"/>
                </a:avLst>
              </a:prstGeom>
              <a:blipFill>
                <a:blip r:embed="rId8"/>
                <a:stretch>
                  <a:fillRect/>
                </a:stretch>
              </a:blipFill>
              <a:ln>
                <a:solidFill>
                  <a:schemeClr val="tx2"/>
                </a:solidFill>
                <a:prstDash val="soli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ular Callout 15">
                <a:extLst>
                  <a:ext uri="{FF2B5EF4-FFF2-40B4-BE49-F238E27FC236}">
                    <a16:creationId xmlns:a16="http://schemas.microsoft.com/office/drawing/2014/main" id="{5F1E2B21-4743-F04B-BAAC-C741844BCD32}"/>
                  </a:ext>
                </a:extLst>
              </p:cNvPr>
              <p:cNvSpPr/>
              <p:nvPr/>
            </p:nvSpPr>
            <p:spPr>
              <a:xfrm>
                <a:off x="599232" y="5257116"/>
                <a:ext cx="1148508" cy="432048"/>
              </a:xfrm>
              <a:prstGeom prst="wedgeRoundRectCallout">
                <a:avLst>
                  <a:gd name="adj1" fmla="val 74908"/>
                  <a:gd name="adj2" fmla="val 177699"/>
                  <a:gd name="adj3" fmla="val 16667"/>
                </a:avLst>
              </a:prstGeom>
              <a:no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units: </a:t>
                </a:r>
                <a14:m>
                  <m:oMath xmlns:m="http://schemas.openxmlformats.org/officeDocument/2006/math">
                    <m:r>
                      <a:rPr lang="en-US" b="0" i="0" smtClean="0">
                        <a:solidFill>
                          <a:schemeClr val="bg2">
                            <a:lumMod val="50000"/>
                          </a:schemeClr>
                        </a:solidFill>
                        <a:latin typeface="Cambria Math" panose="02040503050406030204" pitchFamily="18" charset="0"/>
                        <a:sym typeface="Wingdings" pitchFamily="2" charset="2"/>
                      </a:rPr>
                      <m:t>$</m:t>
                    </m:r>
                  </m:oMath>
                </a14:m>
                <a:r>
                  <a:rPr lang="en-US" dirty="0">
                    <a:solidFill>
                      <a:schemeClr val="bg2">
                        <a:lumMod val="50000"/>
                      </a:schemeClr>
                    </a:solidFill>
                  </a:rPr>
                  <a:t> </a:t>
                </a:r>
              </a:p>
            </p:txBody>
          </p:sp>
        </mc:Choice>
        <mc:Fallback xmlns="">
          <p:sp>
            <p:nvSpPr>
              <p:cNvPr id="16" name="Rounded Rectangular Callout 15">
                <a:extLst>
                  <a:ext uri="{FF2B5EF4-FFF2-40B4-BE49-F238E27FC236}">
                    <a16:creationId xmlns:a16="http://schemas.microsoft.com/office/drawing/2014/main" id="{5F1E2B21-4743-F04B-BAAC-C741844BCD32}"/>
                  </a:ext>
                </a:extLst>
              </p:cNvPr>
              <p:cNvSpPr>
                <a:spLocks noRot="1" noChangeAspect="1" noMove="1" noResize="1" noEditPoints="1" noAdjustHandles="1" noChangeArrowheads="1" noChangeShapeType="1" noTextEdit="1"/>
              </p:cNvSpPr>
              <p:nvPr/>
            </p:nvSpPr>
            <p:spPr>
              <a:xfrm>
                <a:off x="599232" y="5257116"/>
                <a:ext cx="1148508" cy="432048"/>
              </a:xfrm>
              <a:prstGeom prst="wedgeRoundRectCallout">
                <a:avLst>
                  <a:gd name="adj1" fmla="val 74908"/>
                  <a:gd name="adj2" fmla="val 177699"/>
                  <a:gd name="adj3" fmla="val 16667"/>
                </a:avLst>
              </a:prstGeom>
              <a:blipFill>
                <a:blip r:embed="rId9"/>
                <a:stretch>
                  <a:fillRect/>
                </a:stretch>
              </a:blipFill>
              <a:ln>
                <a:solidFill>
                  <a:schemeClr val="tx2"/>
                </a:solidFill>
                <a:prstDash val="solid"/>
              </a:ln>
            </p:spPr>
            <p:txBody>
              <a:bodyPr/>
              <a:lstStyle/>
              <a:p>
                <a:r>
                  <a:rPr lang="en-US">
                    <a:noFill/>
                  </a:rPr>
                  <a:t> </a:t>
                </a:r>
              </a:p>
            </p:txBody>
          </p:sp>
        </mc:Fallback>
      </mc:AlternateContent>
      <p:sp>
        <p:nvSpPr>
          <p:cNvPr id="6" name="TextBox 5">
            <a:extLst>
              <a:ext uri="{FF2B5EF4-FFF2-40B4-BE49-F238E27FC236}">
                <a16:creationId xmlns:a16="http://schemas.microsoft.com/office/drawing/2014/main" id="{7AF1E187-A80A-7845-B579-744A0ECAB0AB}"/>
              </a:ext>
            </a:extLst>
          </p:cNvPr>
          <p:cNvSpPr txBox="1"/>
          <p:nvPr/>
        </p:nvSpPr>
        <p:spPr>
          <a:xfrm>
            <a:off x="1979712" y="6210666"/>
            <a:ext cx="2576104" cy="276999"/>
          </a:xfrm>
          <a:prstGeom prst="rect">
            <a:avLst/>
          </a:prstGeom>
          <a:solidFill>
            <a:schemeClr val="bg1"/>
          </a:solidFill>
        </p:spPr>
        <p:txBody>
          <a:bodyPr wrap="square" rtlCol="0">
            <a:spAutoFit/>
          </a:bodyPr>
          <a:lstStyle/>
          <a:p>
            <a:r>
              <a:rPr lang="en-US" sz="1200" dirty="0"/>
              <a:t>23  28  40  43   62     99   112     137</a:t>
            </a:r>
          </a:p>
        </p:txBody>
      </p:sp>
    </p:spTree>
    <p:custDataLst>
      <p:tags r:id="rId1"/>
    </p:custDataLst>
    <p:extLst>
      <p:ext uri="{BB962C8B-B14F-4D97-AF65-F5344CB8AC3E}">
        <p14:creationId xmlns:p14="http://schemas.microsoft.com/office/powerpoint/2010/main" val="325512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546512" y="264342"/>
            <a:ext cx="8229600" cy="822960"/>
          </a:xfrm>
        </p:spPr>
        <p:txBody>
          <a:bodyPr>
            <a:normAutofit fontScale="90000"/>
          </a:bodyPr>
          <a:lstStyle/>
          <a:p>
            <a:r>
              <a:rPr lang="en-US" sz="3600" dirty="0"/>
              <a:t>Scaling Techniques</a:t>
            </a:r>
            <a:br>
              <a:rPr lang="en-US" sz="3600" dirty="0"/>
            </a:br>
            <a:r>
              <a:rPr lang="en-US" sz="2700" b="1" i="1" dirty="0">
                <a:sym typeface="Wingdings" pitchFamily="2" charset="2"/>
              </a:rPr>
              <a:t>Quartile - Standardization </a:t>
            </a:r>
            <a:endParaRPr lang="en-US" sz="3200" b="1" i="1" dirty="0"/>
          </a:p>
        </p:txBody>
      </p:sp>
      <mc:AlternateContent xmlns:mc="http://schemas.openxmlformats.org/markup-compatibility/2006" xmlns:a14="http://schemas.microsoft.com/office/drawing/2010/main">
        <mc:Choice Requires="a14">
          <p:sp>
            <p:nvSpPr>
              <p:cNvPr id="9" name="Content Placeholder 5"/>
              <p:cNvSpPr>
                <a:spLocks noGrp="1"/>
              </p:cNvSpPr>
              <p:nvPr>
                <p:ph idx="1"/>
              </p:nvPr>
            </p:nvSpPr>
            <p:spPr>
              <a:xfrm>
                <a:off x="323528" y="1612979"/>
                <a:ext cx="8466049" cy="4768349"/>
              </a:xfrm>
            </p:spPr>
            <p:txBody>
              <a:bodyPr/>
              <a:lstStyle/>
              <a:p>
                <a:pPr marL="274320" lvl="1" indent="0">
                  <a:buNone/>
                </a:pPr>
                <a:endParaRPr lang="en-US" sz="2800" b="0" i="1" dirty="0">
                  <a:latin typeface="Cambria Math"/>
                  <a:sym typeface="Wingdings" pitchFamily="2" charset="2"/>
                </a:endParaRPr>
              </a:p>
              <a:p>
                <a:pPr marL="274320" lvl="1" indent="0">
                  <a:buNone/>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sym typeface="Wingdings" pitchFamily="2" charset="2"/>
                            </a:rPr>
                          </m:ctrlPr>
                        </m:sSupPr>
                        <m:e>
                          <m:r>
                            <a:rPr lang="en-US" b="0" i="1" smtClean="0">
                              <a:latin typeface="Cambria Math"/>
                              <a:sym typeface="Wingdings" pitchFamily="2" charset="2"/>
                            </a:rPr>
                            <m:t>𝑣</m:t>
                          </m:r>
                        </m:e>
                        <m:sup>
                          <m:r>
                            <a:rPr lang="en-US" b="0" i="1" smtClean="0">
                              <a:latin typeface="Cambria Math"/>
                              <a:sym typeface="Wingdings" pitchFamily="2" charset="2"/>
                            </a:rPr>
                            <m:t>′</m:t>
                          </m:r>
                        </m:sup>
                      </m:sSup>
                      <m:r>
                        <a:rPr lang="en-US" b="0" i="1" smtClean="0">
                          <a:latin typeface="Cambria Math"/>
                          <a:sym typeface="Wingdings" pitchFamily="2" charset="2"/>
                        </a:rPr>
                        <m:t>= </m:t>
                      </m:r>
                      <m:f>
                        <m:fPr>
                          <m:ctrlPr>
                            <a:rPr lang="en-US" i="1" smtClean="0">
                              <a:latin typeface="Cambria Math" panose="02040503050406030204" pitchFamily="18" charset="0"/>
                              <a:sym typeface="Wingdings" pitchFamily="2" charset="2"/>
                            </a:rPr>
                          </m:ctrlPr>
                        </m:fPr>
                        <m:num>
                          <m:r>
                            <a:rPr lang="en-US" b="0" i="1" smtClean="0">
                              <a:latin typeface="Cambria Math"/>
                              <a:sym typeface="Wingdings" pitchFamily="2" charset="2"/>
                            </a:rPr>
                            <m:t>𝑣</m:t>
                          </m:r>
                          <m:r>
                            <a:rPr lang="en-US" b="0" i="1" smtClean="0">
                              <a:latin typeface="Cambria Math"/>
                              <a:sym typeface="Wingdings" pitchFamily="2" charset="2"/>
                            </a:rPr>
                            <m:t>−</m:t>
                          </m:r>
                          <m:r>
                            <a:rPr lang="en-US" b="0" i="1" smtClean="0">
                              <a:latin typeface="Cambria Math"/>
                              <a:sym typeface="Wingdings" pitchFamily="2" charset="2"/>
                            </a:rPr>
                            <m:t>𝑀𝐷</m:t>
                          </m:r>
                        </m:num>
                        <m:den>
                          <m:r>
                            <a:rPr lang="en-US" b="0" i="1" smtClean="0">
                              <a:latin typeface="Cambria Math"/>
                              <a:ea typeface="Cambria Math"/>
                              <a:sym typeface="Wingdings" pitchFamily="2" charset="2"/>
                            </a:rPr>
                            <m:t>𝐼𝑄𝑅</m:t>
                          </m:r>
                        </m:den>
                      </m:f>
                    </m:oMath>
                  </m:oMathPara>
                </a14:m>
                <a:endParaRPr lang="en-US" sz="2800" dirty="0">
                  <a:sym typeface="Wingdings" pitchFamily="2" charset="2"/>
                </a:endParaRPr>
              </a:p>
              <a:p>
                <a:pPr lvl="1"/>
                <a:endParaRPr lang="en-US" sz="2800" dirty="0">
                  <a:sym typeface="Wingdings" pitchFamily="2" charset="2"/>
                </a:endParaRPr>
              </a:p>
              <a:p>
                <a:pPr lvl="1"/>
                <a:endParaRPr lang="en-US" sz="2800" dirty="0">
                  <a:sym typeface="Wingdings" pitchFamily="2" charset="2"/>
                </a:endParaRPr>
              </a:p>
              <a:p>
                <a:endParaRPr lang="en-US" sz="3200" dirty="0">
                  <a:sym typeface="Wingdings" pitchFamily="2" charset="2"/>
                </a:endParaRPr>
              </a:p>
            </p:txBody>
          </p:sp>
        </mc:Choice>
        <mc:Fallback xmlns="">
          <p:sp>
            <p:nvSpPr>
              <p:cNvPr id="9" name="Content Placeholder 5"/>
              <p:cNvSpPr>
                <a:spLocks noGrp="1" noRot="1" noChangeAspect="1" noMove="1" noResize="1" noEditPoints="1" noAdjustHandles="1" noChangeArrowheads="1" noChangeShapeType="1" noTextEdit="1"/>
              </p:cNvSpPr>
              <p:nvPr>
                <p:ph idx="1"/>
              </p:nvPr>
            </p:nvSpPr>
            <p:spPr>
              <a:xfrm>
                <a:off x="323528" y="1612979"/>
                <a:ext cx="8466049" cy="4768349"/>
              </a:xfrm>
              <a:blipFill rotWithShape="0">
                <a:blip r:embed="rId4"/>
                <a:stretch>
                  <a:fillRect/>
                </a:stretch>
              </a:blipFill>
            </p:spPr>
            <p:txBody>
              <a:bodyPr/>
              <a:lstStyle/>
              <a:p>
                <a:r>
                  <a:rPr lang="en-GB">
                    <a:noFill/>
                  </a:rPr>
                  <a:t> </a:t>
                </a:r>
              </a:p>
            </p:txBody>
          </p:sp>
        </mc:Fallback>
      </mc:AlternateContent>
      <p:graphicFrame>
        <p:nvGraphicFramePr>
          <p:cNvPr id="13" name="טבלה 12"/>
          <p:cNvGraphicFramePr>
            <a:graphicFrameLocks noGrp="1"/>
          </p:cNvGraphicFramePr>
          <p:nvPr>
            <p:extLst/>
          </p:nvPr>
        </p:nvGraphicFramePr>
        <p:xfrm>
          <a:off x="4788024" y="1841373"/>
          <a:ext cx="1320800" cy="3103245"/>
        </p:xfrm>
        <a:graphic>
          <a:graphicData uri="http://schemas.openxmlformats.org/drawingml/2006/table">
            <a:tbl>
              <a:tblPr rtl="1"/>
              <a:tblGrid>
                <a:gridCol w="1320800">
                  <a:extLst>
                    <a:ext uri="{9D8B030D-6E8A-4147-A177-3AD203B41FA5}">
                      <a16:colId xmlns:a16="http://schemas.microsoft.com/office/drawing/2014/main" val="20000"/>
                    </a:ext>
                  </a:extLst>
                </a:gridCol>
              </a:tblGrid>
              <a:tr h="180975">
                <a:tc>
                  <a:txBody>
                    <a:bodyPr/>
                    <a:lstStyle/>
                    <a:p>
                      <a:pPr algn="ctr" rtl="0" fontAlgn="b"/>
                      <a:r>
                        <a:rPr lang="en-US" sz="1800" b="1" i="0" u="none" strike="noStrike" dirty="0">
                          <a:solidFill>
                            <a:srgbClr val="FFFFFF"/>
                          </a:solidFill>
                          <a:effectLst/>
                          <a:latin typeface="Arial"/>
                        </a:rPr>
                        <a:t>Bill </a:t>
                      </a:r>
                    </a:p>
                    <a:p>
                      <a:pPr algn="ctr" rtl="0" fontAlgn="b"/>
                      <a:r>
                        <a:rPr lang="en-US" sz="1800" b="1" i="0" u="none" strike="noStrike" dirty="0">
                          <a:solidFill>
                            <a:srgbClr val="FFFFFF"/>
                          </a:solidFill>
                          <a:effectLst/>
                          <a:latin typeface="Arial"/>
                        </a:rPr>
                        <a:t>Amount </a:t>
                      </a:r>
                    </a:p>
                    <a:p>
                      <a:pPr algn="ctr" rtl="0" fontAlgn="b"/>
                      <a:r>
                        <a:rPr lang="en-US" sz="1800" b="1" i="0" u="none" strike="noStrike" dirty="0">
                          <a:solidFill>
                            <a:srgbClr val="FFFFFF"/>
                          </a:solidFill>
                          <a:effectLst/>
                          <a:latin typeface="Arial"/>
                        </a:rPr>
                        <a:t>($)</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80975">
                <a:tc>
                  <a:txBody>
                    <a:bodyPr/>
                    <a:lstStyle/>
                    <a:p>
                      <a:pPr algn="ctr" rtl="0" fontAlgn="b"/>
                      <a:r>
                        <a:rPr lang="he-IL" sz="1800" b="0" i="0" u="none" strike="noStrike" dirty="0">
                          <a:solidFill>
                            <a:schemeClr val="tx1">
                              <a:lumMod val="75000"/>
                              <a:lumOff val="25000"/>
                            </a:schemeClr>
                          </a:solidFill>
                          <a:effectLst/>
                          <a:latin typeface="Arial"/>
                        </a:rPr>
                        <a:t>28</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he-IL" sz="1800" b="0" i="0" u="none" strike="noStrike" dirty="0">
                          <a:solidFill>
                            <a:schemeClr val="tx1">
                              <a:lumMod val="75000"/>
                              <a:lumOff val="25000"/>
                            </a:schemeClr>
                          </a:solidFill>
                          <a:effectLst/>
                          <a:latin typeface="Arial"/>
                        </a:rPr>
                        <a:t>112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he-IL" sz="1800" b="0" i="0" u="none" strike="noStrike" dirty="0">
                          <a:solidFill>
                            <a:schemeClr val="tx1">
                              <a:lumMod val="75000"/>
                              <a:lumOff val="25000"/>
                            </a:schemeClr>
                          </a:solidFill>
                          <a:effectLst/>
                          <a:latin typeface="Arial"/>
                        </a:rPr>
                        <a:t>62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he-IL" sz="1800" b="0" i="0" u="none" strike="noStrike" dirty="0">
                          <a:solidFill>
                            <a:schemeClr val="tx1">
                              <a:lumMod val="75000"/>
                              <a:lumOff val="25000"/>
                            </a:schemeClr>
                          </a:solidFill>
                          <a:effectLst/>
                          <a:latin typeface="Arial"/>
                        </a:rPr>
                        <a:t>23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he-IL" sz="1800" b="0" i="0" u="none" strike="noStrike" dirty="0">
                          <a:solidFill>
                            <a:schemeClr val="tx1">
                              <a:lumMod val="75000"/>
                              <a:lumOff val="25000"/>
                            </a:schemeClr>
                          </a:solidFill>
                          <a:effectLst/>
                          <a:latin typeface="Arial"/>
                        </a:rPr>
                        <a:t>137</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he-IL" sz="1800" b="0" i="0" u="none" strike="noStrike" dirty="0">
                          <a:solidFill>
                            <a:schemeClr val="tx1">
                              <a:lumMod val="75000"/>
                              <a:lumOff val="25000"/>
                            </a:schemeClr>
                          </a:solidFill>
                          <a:effectLst/>
                          <a:latin typeface="Arial"/>
                        </a:rPr>
                        <a:t>40</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he-IL" sz="1800" b="0" i="0" u="none" strike="noStrike" dirty="0">
                          <a:solidFill>
                            <a:schemeClr val="tx1">
                              <a:lumMod val="75000"/>
                              <a:lumOff val="25000"/>
                            </a:schemeClr>
                          </a:solidFill>
                          <a:effectLst/>
                          <a:latin typeface="Arial"/>
                        </a:rPr>
                        <a:t>43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he-IL" sz="1800" b="0" i="0" u="none" strike="noStrike" dirty="0">
                          <a:solidFill>
                            <a:schemeClr val="tx1">
                              <a:lumMod val="75000"/>
                              <a:lumOff val="25000"/>
                            </a:schemeClr>
                          </a:solidFill>
                          <a:effectLst/>
                          <a:latin typeface="Arial"/>
                        </a:rPr>
                        <a:t>99</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0" name="הסבר מלבני מעוגל 9"/>
          <p:cNvSpPr/>
          <p:nvPr/>
        </p:nvSpPr>
        <p:spPr>
          <a:xfrm>
            <a:off x="2951820" y="1765915"/>
            <a:ext cx="1152128" cy="504056"/>
          </a:xfrm>
          <a:prstGeom prst="wedgeRoundRectCallout">
            <a:avLst>
              <a:gd name="adj1" fmla="val -87884"/>
              <a:gd name="adj2" fmla="val 34350"/>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median</a:t>
            </a:r>
            <a:endParaRPr lang="he-IL" dirty="0"/>
          </a:p>
        </p:txBody>
      </p:sp>
      <p:sp>
        <p:nvSpPr>
          <p:cNvPr id="11" name="הסבר מלבני מעוגל 10"/>
          <p:cNvSpPr/>
          <p:nvPr/>
        </p:nvSpPr>
        <p:spPr>
          <a:xfrm>
            <a:off x="2911004" y="2748374"/>
            <a:ext cx="1152128" cy="504056"/>
          </a:xfrm>
          <a:prstGeom prst="wedgeRoundRectCallout">
            <a:avLst>
              <a:gd name="adj1" fmla="val -87884"/>
              <a:gd name="adj2" fmla="val -37588"/>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a:t>
            </a:r>
            <a:endParaRPr lang="he-IL" dirty="0"/>
          </a:p>
        </p:txBody>
      </p:sp>
    </p:spTree>
    <p:custDataLst>
      <p:tags r:id="rId1"/>
    </p:custDataLst>
    <p:extLst>
      <p:ext uri="{BB962C8B-B14F-4D97-AF65-F5344CB8AC3E}">
        <p14:creationId xmlns:p14="http://schemas.microsoft.com/office/powerpoint/2010/main" val="3289301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קבוצה 10"/>
          <p:cNvGrpSpPr/>
          <p:nvPr/>
        </p:nvGrpSpPr>
        <p:grpSpPr>
          <a:xfrm>
            <a:off x="1515108" y="2132856"/>
            <a:ext cx="6113784" cy="3744416"/>
            <a:chOff x="1515108" y="2132856"/>
            <a:chExt cx="6113784" cy="3744416"/>
          </a:xfrm>
        </p:grpSpPr>
        <p:grpSp>
          <p:nvGrpSpPr>
            <p:cNvPr id="7" name="קבוצה 6"/>
            <p:cNvGrpSpPr/>
            <p:nvPr/>
          </p:nvGrpSpPr>
          <p:grpSpPr>
            <a:xfrm>
              <a:off x="1515108" y="2132856"/>
              <a:ext cx="6113784" cy="3744416"/>
              <a:chOff x="539553" y="2420888"/>
              <a:chExt cx="6113784" cy="3744416"/>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3" y="2420888"/>
                <a:ext cx="6113784" cy="3744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2" name="Group 11"/>
              <p:cNvGrpSpPr/>
              <p:nvPr/>
            </p:nvGrpSpPr>
            <p:grpSpPr>
              <a:xfrm>
                <a:off x="1868253" y="2852936"/>
                <a:ext cx="2520280" cy="681844"/>
                <a:chOff x="1620294" y="2946430"/>
                <a:chExt cx="2835315" cy="681844"/>
              </a:xfrm>
            </p:grpSpPr>
            <p:cxnSp>
              <p:nvCxnSpPr>
                <p:cNvPr id="8" name="Straight Arrow Connector 7"/>
                <p:cNvCxnSpPr/>
                <p:nvPr/>
              </p:nvCxnSpPr>
              <p:spPr>
                <a:xfrm>
                  <a:off x="2195736" y="3284984"/>
                  <a:ext cx="1332148" cy="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620294" y="3289720"/>
                  <a:ext cx="1296144" cy="338554"/>
                </a:xfrm>
                <a:prstGeom prst="rect">
                  <a:avLst/>
                </a:prstGeom>
                <a:noFill/>
              </p:spPr>
              <p:txBody>
                <a:bodyPr wrap="square" rtlCol="0">
                  <a:spAutoFit/>
                </a:bodyPr>
                <a:lstStyle/>
                <a:p>
                  <a:r>
                    <a:rPr lang="en-US" sz="1600" dirty="0">
                      <a:solidFill>
                        <a:schemeClr val="accent1">
                          <a:lumMod val="75000"/>
                        </a:schemeClr>
                      </a:solidFill>
                    </a:rPr>
                    <a:t>Q1 (25%)</a:t>
                  </a:r>
                </a:p>
              </p:txBody>
            </p:sp>
            <p:sp>
              <p:nvSpPr>
                <p:cNvPr id="13" name="TextBox 12"/>
                <p:cNvSpPr txBox="1"/>
                <p:nvPr/>
              </p:nvSpPr>
              <p:spPr>
                <a:xfrm>
                  <a:off x="3203847" y="3289720"/>
                  <a:ext cx="1251762" cy="338554"/>
                </a:xfrm>
                <a:prstGeom prst="rect">
                  <a:avLst/>
                </a:prstGeom>
                <a:noFill/>
              </p:spPr>
              <p:txBody>
                <a:bodyPr wrap="square" rtlCol="0">
                  <a:spAutoFit/>
                </a:bodyPr>
                <a:lstStyle/>
                <a:p>
                  <a:r>
                    <a:rPr lang="en-US" sz="1600" dirty="0">
                      <a:solidFill>
                        <a:schemeClr val="accent1">
                          <a:lumMod val="75000"/>
                        </a:schemeClr>
                      </a:solidFill>
                    </a:rPr>
                    <a:t>Q3 (75%)</a:t>
                  </a:r>
                </a:p>
              </p:txBody>
            </p:sp>
            <p:sp>
              <p:nvSpPr>
                <p:cNvPr id="14" name="TextBox 13"/>
                <p:cNvSpPr txBox="1"/>
                <p:nvPr/>
              </p:nvSpPr>
              <p:spPr>
                <a:xfrm>
                  <a:off x="2187357" y="2946430"/>
                  <a:ext cx="1620179" cy="338554"/>
                </a:xfrm>
                <a:prstGeom prst="rect">
                  <a:avLst/>
                </a:prstGeom>
                <a:noFill/>
              </p:spPr>
              <p:txBody>
                <a:bodyPr wrap="square" rtlCol="0">
                  <a:spAutoFit/>
                </a:bodyPr>
                <a:lstStyle/>
                <a:p>
                  <a:r>
                    <a:rPr lang="en-US" sz="1600" dirty="0">
                      <a:solidFill>
                        <a:schemeClr val="accent1">
                          <a:lumMod val="75000"/>
                        </a:schemeClr>
                      </a:solidFill>
                    </a:rPr>
                    <a:t>IQR </a:t>
                  </a:r>
                  <a:r>
                    <a:rPr lang="en-US" sz="1200" dirty="0">
                      <a:solidFill>
                        <a:schemeClr val="accent1">
                          <a:lumMod val="75000"/>
                        </a:schemeClr>
                      </a:solidFill>
                    </a:rPr>
                    <a:t>= Q3-Q1</a:t>
                  </a:r>
                  <a:endParaRPr lang="en-US" sz="1600" dirty="0">
                    <a:solidFill>
                      <a:schemeClr val="accent1">
                        <a:lumMod val="75000"/>
                      </a:schemeClr>
                    </a:solidFill>
                  </a:endParaRPr>
                </a:p>
              </p:txBody>
            </p:sp>
          </p:grpSp>
          <p:sp>
            <p:nvSpPr>
              <p:cNvPr id="15" name="TextBox 14"/>
              <p:cNvSpPr txBox="1"/>
              <p:nvPr/>
            </p:nvSpPr>
            <p:spPr>
              <a:xfrm>
                <a:off x="611560" y="3611397"/>
                <a:ext cx="1584176" cy="338554"/>
              </a:xfrm>
              <a:prstGeom prst="rect">
                <a:avLst/>
              </a:prstGeom>
              <a:noFill/>
            </p:spPr>
            <p:txBody>
              <a:bodyPr wrap="square" rtlCol="0">
                <a:spAutoFit/>
              </a:bodyPr>
              <a:lstStyle/>
              <a:p>
                <a:r>
                  <a:rPr lang="en-US" sz="1600" dirty="0">
                    <a:solidFill>
                      <a:schemeClr val="accent1">
                        <a:lumMod val="75000"/>
                      </a:schemeClr>
                    </a:solidFill>
                  </a:rPr>
                  <a:t>Q1 – 1.5 x IQR</a:t>
                </a:r>
              </a:p>
            </p:txBody>
          </p:sp>
          <p:sp>
            <p:nvSpPr>
              <p:cNvPr id="18" name="TextBox 17"/>
              <p:cNvSpPr txBox="1"/>
              <p:nvPr/>
            </p:nvSpPr>
            <p:spPr>
              <a:xfrm>
                <a:off x="4502080" y="3611397"/>
                <a:ext cx="1584176" cy="338554"/>
              </a:xfrm>
              <a:prstGeom prst="rect">
                <a:avLst/>
              </a:prstGeom>
              <a:noFill/>
            </p:spPr>
            <p:txBody>
              <a:bodyPr wrap="square" rtlCol="0">
                <a:spAutoFit/>
              </a:bodyPr>
              <a:lstStyle/>
              <a:p>
                <a:r>
                  <a:rPr lang="en-US" sz="1600" dirty="0">
                    <a:solidFill>
                      <a:schemeClr val="accent1">
                        <a:lumMod val="75000"/>
                      </a:schemeClr>
                    </a:solidFill>
                  </a:rPr>
                  <a:t>Q3 + 1.5 x IQR</a:t>
                </a:r>
              </a:p>
            </p:txBody>
          </p:sp>
          <p:sp>
            <p:nvSpPr>
              <p:cNvPr id="5" name="הסבר מלבני מעוגל 4"/>
              <p:cNvSpPr/>
              <p:nvPr/>
            </p:nvSpPr>
            <p:spPr>
              <a:xfrm>
                <a:off x="1242727" y="4570705"/>
                <a:ext cx="985168" cy="360040"/>
              </a:xfrm>
              <a:prstGeom prst="wedgeRoundRectCallout">
                <a:avLst>
                  <a:gd name="adj1" fmla="val -11190"/>
                  <a:gd name="adj2" fmla="val -125505"/>
                  <a:gd name="adj3" fmla="val 16667"/>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solidFill>
                  </a:rPr>
                  <a:t>whisker</a:t>
                </a:r>
                <a:endParaRPr lang="he-IL" sz="1600" dirty="0">
                  <a:solidFill>
                    <a:schemeClr val="accent1"/>
                  </a:solidFill>
                </a:endParaRPr>
              </a:p>
            </p:txBody>
          </p:sp>
          <p:sp>
            <p:nvSpPr>
              <p:cNvPr id="19" name="הסבר מלבני מעוגל 18"/>
              <p:cNvSpPr/>
              <p:nvPr/>
            </p:nvSpPr>
            <p:spPr>
              <a:xfrm>
                <a:off x="4139952" y="4570705"/>
                <a:ext cx="985168" cy="360040"/>
              </a:xfrm>
              <a:prstGeom prst="wedgeRoundRectCallout">
                <a:avLst>
                  <a:gd name="adj1" fmla="val -22039"/>
                  <a:gd name="adj2" fmla="val -122206"/>
                  <a:gd name="adj3" fmla="val 16667"/>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solidFill>
                  </a:rPr>
                  <a:t>whisker</a:t>
                </a:r>
                <a:endParaRPr lang="he-IL" sz="1600" dirty="0">
                  <a:solidFill>
                    <a:schemeClr val="accent1"/>
                  </a:solidFill>
                </a:endParaRPr>
              </a:p>
            </p:txBody>
          </p:sp>
          <p:sp>
            <p:nvSpPr>
              <p:cNvPr id="21" name="הסבר מלבני מעוגל 20"/>
              <p:cNvSpPr/>
              <p:nvPr/>
            </p:nvSpPr>
            <p:spPr>
              <a:xfrm>
                <a:off x="2660656" y="5157192"/>
                <a:ext cx="985168" cy="360040"/>
              </a:xfrm>
              <a:prstGeom prst="wedgeRoundRectCallout">
                <a:avLst>
                  <a:gd name="adj1" fmla="val -23244"/>
                  <a:gd name="adj2" fmla="val -141996"/>
                  <a:gd name="adj3" fmla="val 16667"/>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solidFill>
                      <a:schemeClr val="accent1"/>
                    </a:solidFill>
                  </a:rPr>
                  <a:t>median</a:t>
                </a:r>
                <a:endParaRPr lang="he-IL" dirty="0">
                  <a:solidFill>
                    <a:schemeClr val="accent1"/>
                  </a:solidFill>
                </a:endParaRPr>
              </a:p>
            </p:txBody>
          </p:sp>
          <p:sp>
            <p:nvSpPr>
              <p:cNvPr id="22" name="הסבר מלבני מעוגל 21"/>
              <p:cNvSpPr/>
              <p:nvPr/>
            </p:nvSpPr>
            <p:spPr>
              <a:xfrm>
                <a:off x="5364088" y="4743952"/>
                <a:ext cx="1145233" cy="360040"/>
              </a:xfrm>
              <a:prstGeom prst="wedgeRoundRectCallout">
                <a:avLst>
                  <a:gd name="adj1" fmla="val 606"/>
                  <a:gd name="adj2" fmla="val -158488"/>
                  <a:gd name="adj3" fmla="val 16667"/>
                </a:avLst>
              </a:prstGeom>
              <a:no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lumMod val="75000"/>
                      </a:schemeClr>
                    </a:solidFill>
                  </a:rPr>
                  <a:t>outliers ?</a:t>
                </a:r>
              </a:p>
            </p:txBody>
          </p:sp>
        </p:grpSp>
        <p:sp>
          <p:nvSpPr>
            <p:cNvPr id="10" name="מלבן 9"/>
            <p:cNvSpPr/>
            <p:nvPr/>
          </p:nvSpPr>
          <p:spPr>
            <a:xfrm>
              <a:off x="4128795" y="2132856"/>
              <a:ext cx="986712"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
        <p:nvSpPr>
          <p:cNvPr id="2" name="Title 1"/>
          <p:cNvSpPr>
            <a:spLocks noGrp="1"/>
          </p:cNvSpPr>
          <p:nvPr>
            <p:ph type="title"/>
          </p:nvPr>
        </p:nvSpPr>
        <p:spPr/>
        <p:txBody>
          <a:bodyPr>
            <a:normAutofit/>
          </a:bodyPr>
          <a:lstStyle/>
          <a:p>
            <a:r>
              <a:rPr lang="en-US" sz="3200" dirty="0"/>
              <a:t>Recall: Box (&amp; Whisker) Plot</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20" name="מלבן מעוגל 19"/>
          <p:cNvSpPr/>
          <p:nvPr/>
        </p:nvSpPr>
        <p:spPr>
          <a:xfrm>
            <a:off x="2843808" y="2564904"/>
            <a:ext cx="2520279" cy="681844"/>
          </a:xfrm>
          <a:prstGeom prst="roundRect">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38981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ontent Placeholder 5"/>
              <p:cNvSpPr>
                <a:spLocks noGrp="1"/>
              </p:cNvSpPr>
              <p:nvPr>
                <p:ph idx="1"/>
              </p:nvPr>
            </p:nvSpPr>
            <p:spPr>
              <a:xfrm>
                <a:off x="323528" y="1628800"/>
                <a:ext cx="8466049" cy="4768349"/>
              </a:xfrm>
            </p:spPr>
            <p:txBody>
              <a:bodyPr/>
              <a:lstStyle/>
              <a:p>
                <a:pPr marL="274320" lvl="1" indent="0">
                  <a:buNone/>
                </a:pPr>
                <a:endParaRPr lang="en-US" sz="2800" b="0" i="1" dirty="0">
                  <a:latin typeface="Cambria Math"/>
                  <a:sym typeface="Wingdings" pitchFamily="2" charset="2"/>
                </a:endParaRPr>
              </a:p>
              <a:p>
                <a:pPr marL="274320" lvl="1" indent="0">
                  <a:buNone/>
                </a:pPr>
                <a14:m>
                  <m:oMathPara xmlns:m="http://schemas.openxmlformats.org/officeDocument/2006/math">
                    <m:oMathParaPr>
                      <m:jc m:val="left"/>
                    </m:oMathParaPr>
                    <m:oMath xmlns:m="http://schemas.openxmlformats.org/officeDocument/2006/math">
                      <m:sSup>
                        <m:sSupPr>
                          <m:ctrlPr>
                            <a:rPr lang="en-US" b="0" i="1" smtClean="0">
                              <a:latin typeface="Cambria Math" panose="02040503050406030204" pitchFamily="18" charset="0"/>
                              <a:sym typeface="Wingdings" pitchFamily="2" charset="2"/>
                            </a:rPr>
                          </m:ctrlPr>
                        </m:sSupPr>
                        <m:e>
                          <m:r>
                            <a:rPr lang="en-US" b="0" i="1" smtClean="0">
                              <a:latin typeface="Cambria Math"/>
                              <a:sym typeface="Wingdings" pitchFamily="2" charset="2"/>
                            </a:rPr>
                            <m:t>𝑣</m:t>
                          </m:r>
                        </m:e>
                        <m:sup>
                          <m:r>
                            <a:rPr lang="en-US" b="0" i="1" smtClean="0">
                              <a:latin typeface="Cambria Math"/>
                              <a:sym typeface="Wingdings" pitchFamily="2" charset="2"/>
                            </a:rPr>
                            <m:t>′</m:t>
                          </m:r>
                        </m:sup>
                      </m:sSup>
                      <m:r>
                        <a:rPr lang="en-US" b="0" i="1" smtClean="0">
                          <a:latin typeface="Cambria Math"/>
                          <a:sym typeface="Wingdings" pitchFamily="2" charset="2"/>
                        </a:rPr>
                        <m:t>= </m:t>
                      </m:r>
                      <m:f>
                        <m:fPr>
                          <m:ctrlPr>
                            <a:rPr lang="en-US" i="1" smtClean="0">
                              <a:latin typeface="Cambria Math" panose="02040503050406030204" pitchFamily="18" charset="0"/>
                              <a:sym typeface="Wingdings" pitchFamily="2" charset="2"/>
                            </a:rPr>
                          </m:ctrlPr>
                        </m:fPr>
                        <m:num>
                          <m:r>
                            <a:rPr lang="en-US" b="0" i="1" smtClean="0">
                              <a:latin typeface="Cambria Math"/>
                              <a:sym typeface="Wingdings" pitchFamily="2" charset="2"/>
                            </a:rPr>
                            <m:t>𝑣</m:t>
                          </m:r>
                          <m:r>
                            <a:rPr lang="en-US" b="0" i="1" smtClean="0">
                              <a:latin typeface="Cambria Math"/>
                              <a:sym typeface="Wingdings" pitchFamily="2" charset="2"/>
                            </a:rPr>
                            <m:t>−</m:t>
                          </m:r>
                          <m:r>
                            <a:rPr lang="en-US" b="0" i="1" smtClean="0">
                              <a:latin typeface="Cambria Math"/>
                              <a:sym typeface="Wingdings" pitchFamily="2" charset="2"/>
                            </a:rPr>
                            <m:t>𝑀𝐷</m:t>
                          </m:r>
                        </m:num>
                        <m:den>
                          <m:r>
                            <a:rPr lang="en-US" b="0" i="1" smtClean="0">
                              <a:latin typeface="Cambria Math"/>
                              <a:ea typeface="Cambria Math"/>
                              <a:sym typeface="Wingdings" pitchFamily="2" charset="2"/>
                            </a:rPr>
                            <m:t>𝐼𝑄𝑅</m:t>
                          </m:r>
                        </m:den>
                      </m:f>
                    </m:oMath>
                  </m:oMathPara>
                </a14:m>
                <a:endParaRPr lang="en-US" sz="2800" dirty="0">
                  <a:sym typeface="Wingdings" pitchFamily="2" charset="2"/>
                </a:endParaRPr>
              </a:p>
              <a:p>
                <a:pPr lvl="1"/>
                <a:endParaRPr lang="en-US" sz="2800" dirty="0">
                  <a:sym typeface="Wingdings" pitchFamily="2" charset="2"/>
                </a:endParaRPr>
              </a:p>
              <a:p>
                <a:pPr lvl="1"/>
                <a:endParaRPr lang="en-US" sz="2800" dirty="0">
                  <a:sym typeface="Wingdings" pitchFamily="2" charset="2"/>
                </a:endParaRPr>
              </a:p>
              <a:p>
                <a:pPr marL="0" indent="0">
                  <a:buNone/>
                </a:pPr>
                <a:r>
                  <a:rPr lang="en-US" sz="2400" dirty="0">
                    <a:sym typeface="Wingdings" pitchFamily="2" charset="2"/>
                  </a:rPr>
                  <a:t>New scale ? </a:t>
                </a:r>
              </a:p>
              <a:p>
                <a:pPr lvl="1"/>
                <a:r>
                  <a:rPr lang="en-US" dirty="0">
                    <a:sym typeface="Wingdings" pitchFamily="2" charset="2"/>
                  </a:rPr>
                  <a:t>[</a:t>
                </a:r>
                <a14:m>
                  <m:oMath xmlns:m="http://schemas.openxmlformats.org/officeDocument/2006/math">
                    <m:r>
                      <m:rPr>
                        <m:sty m:val="p"/>
                      </m:rPr>
                      <a:rPr lang="en-US" b="0" i="0" smtClean="0">
                        <a:latin typeface="Cambria Math"/>
                        <a:ea typeface="Cambria Math"/>
                        <a:sym typeface="Wingdings" pitchFamily="2" charset="2"/>
                      </a:rPr>
                      <m:t>MD</m:t>
                    </m:r>
                    <m:r>
                      <a:rPr lang="en-US" i="1">
                        <a:latin typeface="Cambria Math"/>
                        <a:ea typeface="Cambria Math"/>
                        <a:sym typeface="Wingdings" pitchFamily="2" charset="2"/>
                      </a:rPr>
                      <m:t> </m:t>
                    </m:r>
                  </m:oMath>
                </a14:m>
                <a:r>
                  <a:rPr lang="en-US" dirty="0">
                    <a:sym typeface="Wingdings" pitchFamily="2" charset="2"/>
                  </a:rPr>
                  <a:t>=0; </a:t>
                </a:r>
                <a14:m>
                  <m:oMath xmlns:m="http://schemas.openxmlformats.org/officeDocument/2006/math">
                    <m:r>
                      <m:rPr>
                        <m:sty m:val="p"/>
                      </m:rPr>
                      <a:rPr lang="en-US" b="0" i="0" smtClean="0">
                        <a:latin typeface="Cambria Math"/>
                        <a:ea typeface="Cambria Math"/>
                        <a:sym typeface="Wingdings" pitchFamily="2" charset="2"/>
                      </a:rPr>
                      <m:t>IQR</m:t>
                    </m:r>
                    <m:r>
                      <a:rPr lang="en-US" i="1">
                        <a:latin typeface="Cambria Math"/>
                        <a:ea typeface="Cambria Math"/>
                        <a:sym typeface="Wingdings" pitchFamily="2" charset="2"/>
                      </a:rPr>
                      <m:t> </m:t>
                    </m:r>
                  </m:oMath>
                </a14:m>
                <a:r>
                  <a:rPr lang="en-US" dirty="0">
                    <a:sym typeface="Wingdings" pitchFamily="2" charset="2"/>
                  </a:rPr>
                  <a:t>=1]</a:t>
                </a:r>
              </a:p>
              <a:p>
                <a:endParaRPr lang="en-US" sz="3200" dirty="0">
                  <a:sym typeface="Wingdings" pitchFamily="2" charset="2"/>
                </a:endParaRPr>
              </a:p>
            </p:txBody>
          </p:sp>
        </mc:Choice>
        <mc:Fallback xmlns="">
          <p:sp>
            <p:nvSpPr>
              <p:cNvPr id="9" name="Content Placeholder 5"/>
              <p:cNvSpPr>
                <a:spLocks noGrp="1" noRot="1" noChangeAspect="1" noMove="1" noResize="1" noEditPoints="1" noAdjustHandles="1" noChangeArrowheads="1" noChangeShapeType="1" noTextEdit="1"/>
              </p:cNvSpPr>
              <p:nvPr>
                <p:ph idx="1"/>
              </p:nvPr>
            </p:nvSpPr>
            <p:spPr>
              <a:xfrm>
                <a:off x="323528" y="1628800"/>
                <a:ext cx="8466049" cy="4768349"/>
              </a:xfrm>
              <a:blipFill rotWithShape="0">
                <a:blip r:embed="rId4"/>
                <a:stretch>
                  <a:fillRect l="-1080"/>
                </a:stretch>
              </a:blipFill>
            </p:spPr>
            <p:txBody>
              <a:bodyPr/>
              <a:lstStyle/>
              <a:p>
                <a:r>
                  <a:rPr lang="en-GB">
                    <a:noFill/>
                  </a:rPr>
                  <a:t> </a:t>
                </a:r>
              </a:p>
            </p:txBody>
          </p:sp>
        </mc:Fallback>
      </mc:AlternateContent>
      <p:graphicFrame>
        <p:nvGraphicFramePr>
          <p:cNvPr id="13" name="טבלה 12"/>
          <p:cNvGraphicFramePr>
            <a:graphicFrameLocks noGrp="1"/>
          </p:cNvGraphicFramePr>
          <p:nvPr>
            <p:extLst/>
          </p:nvPr>
        </p:nvGraphicFramePr>
        <p:xfrm>
          <a:off x="4283968" y="2269971"/>
          <a:ext cx="1320800" cy="2828925"/>
        </p:xfrm>
        <a:graphic>
          <a:graphicData uri="http://schemas.openxmlformats.org/drawingml/2006/table">
            <a:tbl>
              <a:tblPr rtl="1"/>
              <a:tblGrid>
                <a:gridCol w="1320800">
                  <a:extLst>
                    <a:ext uri="{9D8B030D-6E8A-4147-A177-3AD203B41FA5}">
                      <a16:colId xmlns:a16="http://schemas.microsoft.com/office/drawing/2014/main" val="20000"/>
                    </a:ext>
                  </a:extLst>
                </a:gridCol>
              </a:tblGrid>
              <a:tr h="180975">
                <a:tc>
                  <a:txBody>
                    <a:bodyPr/>
                    <a:lstStyle/>
                    <a:p>
                      <a:pPr algn="ctr" rtl="0" fontAlgn="b"/>
                      <a:r>
                        <a:rPr lang="en-US" sz="1800" b="1" i="0" u="none" strike="noStrike" dirty="0">
                          <a:solidFill>
                            <a:srgbClr val="FFFFFF"/>
                          </a:solidFill>
                          <a:effectLst/>
                          <a:latin typeface="Arial"/>
                        </a:rPr>
                        <a:t>Bill Amount </a:t>
                      </a:r>
                    </a:p>
                    <a:p>
                      <a:pPr algn="ctr" rtl="0" fontAlgn="b"/>
                      <a:r>
                        <a:rPr lang="en-US" sz="1800" b="1" i="0" u="none" strike="noStrike" dirty="0">
                          <a:solidFill>
                            <a:srgbClr val="FFFFFF"/>
                          </a:solidFill>
                          <a:effectLst/>
                          <a:latin typeface="Arial"/>
                        </a:rPr>
                        <a:t>($)</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80975">
                <a:tc>
                  <a:txBody>
                    <a:bodyPr/>
                    <a:lstStyle/>
                    <a:p>
                      <a:pPr algn="ctr" rtl="0" fontAlgn="b"/>
                      <a:r>
                        <a:rPr lang="he-IL" sz="1800" b="0" i="0" u="none" strike="noStrike" dirty="0">
                          <a:solidFill>
                            <a:schemeClr val="tx1">
                              <a:lumMod val="75000"/>
                              <a:lumOff val="25000"/>
                            </a:schemeClr>
                          </a:solidFill>
                          <a:effectLst/>
                          <a:latin typeface="Arial"/>
                        </a:rPr>
                        <a:t>28</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he-IL" sz="1800" b="0" i="0" u="none" strike="noStrike" dirty="0">
                          <a:solidFill>
                            <a:schemeClr val="tx1">
                              <a:lumMod val="75000"/>
                              <a:lumOff val="25000"/>
                            </a:schemeClr>
                          </a:solidFill>
                          <a:effectLst/>
                          <a:latin typeface="Arial"/>
                        </a:rPr>
                        <a:t>112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he-IL" sz="1800" b="0" i="0" u="none" strike="noStrike" dirty="0">
                          <a:solidFill>
                            <a:schemeClr val="tx1">
                              <a:lumMod val="75000"/>
                              <a:lumOff val="25000"/>
                            </a:schemeClr>
                          </a:solidFill>
                          <a:effectLst/>
                          <a:latin typeface="Arial"/>
                        </a:rPr>
                        <a:t>62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he-IL" sz="1800" b="0" i="0" u="none" strike="noStrike" dirty="0">
                          <a:solidFill>
                            <a:schemeClr val="tx1">
                              <a:lumMod val="75000"/>
                              <a:lumOff val="25000"/>
                            </a:schemeClr>
                          </a:solidFill>
                          <a:effectLst/>
                          <a:latin typeface="Arial"/>
                        </a:rPr>
                        <a:t>23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he-IL" sz="1800" b="0" i="0" u="none" strike="noStrike" dirty="0">
                          <a:solidFill>
                            <a:schemeClr val="tx1">
                              <a:lumMod val="75000"/>
                              <a:lumOff val="25000"/>
                            </a:schemeClr>
                          </a:solidFill>
                          <a:effectLst/>
                          <a:latin typeface="Arial"/>
                        </a:rPr>
                        <a:t>137</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he-IL" sz="1800" b="0" i="0" u="none" strike="noStrike" dirty="0">
                          <a:solidFill>
                            <a:schemeClr val="tx1">
                              <a:lumMod val="75000"/>
                              <a:lumOff val="25000"/>
                            </a:schemeClr>
                          </a:solidFill>
                          <a:effectLst/>
                          <a:latin typeface="Arial"/>
                        </a:rPr>
                        <a:t>40</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he-IL" sz="1800" b="0" i="0" u="none" strike="noStrike" dirty="0">
                          <a:solidFill>
                            <a:schemeClr val="tx1">
                              <a:lumMod val="75000"/>
                              <a:lumOff val="25000"/>
                            </a:schemeClr>
                          </a:solidFill>
                          <a:effectLst/>
                          <a:latin typeface="Arial"/>
                        </a:rPr>
                        <a:t>43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he-IL" sz="1800" b="0" i="0" u="none" strike="noStrike" dirty="0">
                          <a:solidFill>
                            <a:schemeClr val="tx1">
                              <a:lumMod val="75000"/>
                              <a:lumOff val="25000"/>
                            </a:schemeClr>
                          </a:solidFill>
                          <a:effectLst/>
                          <a:latin typeface="Arial"/>
                        </a:rPr>
                        <a:t>99</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mc:AlternateContent xmlns:mc="http://schemas.openxmlformats.org/markup-compatibility/2006" xmlns:a14="http://schemas.microsoft.com/office/drawing/2010/main">
        <mc:Choice Requires="a14">
          <p:sp>
            <p:nvSpPr>
              <p:cNvPr id="14" name="חץ ימינה 13"/>
              <p:cNvSpPr/>
              <p:nvPr/>
            </p:nvSpPr>
            <p:spPr>
              <a:xfrm>
                <a:off x="5724128" y="3120780"/>
                <a:ext cx="1512168" cy="1189268"/>
              </a:xfrm>
              <a:prstGeom prst="rightArrow">
                <a:avLst/>
              </a:prstGeom>
              <a:noFill/>
              <a:ln w="12700">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14:m>
                  <m:oMath xmlns:m="http://schemas.openxmlformats.org/officeDocument/2006/math">
                    <m:r>
                      <a:rPr lang="en-US" b="0" i="1" smtClean="0">
                        <a:solidFill>
                          <a:schemeClr val="tx1">
                            <a:lumMod val="75000"/>
                            <a:lumOff val="25000"/>
                          </a:schemeClr>
                        </a:solidFill>
                        <a:latin typeface="Cambria Math"/>
                      </a:rPr>
                      <m:t>𝑀𝐷</m:t>
                    </m:r>
                  </m:oMath>
                </a14:m>
                <a:r>
                  <a:rPr lang="en-US" dirty="0">
                    <a:solidFill>
                      <a:schemeClr val="tx1">
                        <a:lumMod val="75000"/>
                        <a:lumOff val="25000"/>
                      </a:schemeClr>
                    </a:solidFill>
                  </a:rPr>
                  <a:t> = 53</a:t>
                </a:r>
              </a:p>
              <a:p>
                <a:pPr algn="ctr"/>
                <a14:m>
                  <m:oMath xmlns:m="http://schemas.openxmlformats.org/officeDocument/2006/math">
                    <m:r>
                      <a:rPr lang="en-US" b="0" i="1" smtClean="0">
                        <a:solidFill>
                          <a:schemeClr val="tx1">
                            <a:lumMod val="75000"/>
                            <a:lumOff val="25000"/>
                          </a:schemeClr>
                        </a:solidFill>
                        <a:latin typeface="Cambria Math"/>
                      </a:rPr>
                      <m:t>𝐼𝑄𝑅</m:t>
                    </m:r>
                  </m:oMath>
                </a14:m>
                <a:r>
                  <a:rPr lang="en-US" dirty="0">
                    <a:solidFill>
                      <a:schemeClr val="tx1">
                        <a:lumMod val="75000"/>
                        <a:lumOff val="25000"/>
                      </a:schemeClr>
                    </a:solidFill>
                  </a:rPr>
                  <a:t> = 65 </a:t>
                </a:r>
                <a:endParaRPr lang="he-IL" dirty="0">
                  <a:solidFill>
                    <a:schemeClr val="tx1">
                      <a:lumMod val="75000"/>
                      <a:lumOff val="25000"/>
                    </a:schemeClr>
                  </a:solidFill>
                </a:endParaRPr>
              </a:p>
            </p:txBody>
          </p:sp>
        </mc:Choice>
        <mc:Fallback xmlns="">
          <p:sp>
            <p:nvSpPr>
              <p:cNvPr id="14" name="חץ ימינה 13"/>
              <p:cNvSpPr>
                <a:spLocks noRot="1" noChangeAspect="1" noMove="1" noResize="1" noEditPoints="1" noAdjustHandles="1" noChangeArrowheads="1" noChangeShapeType="1" noTextEdit="1"/>
              </p:cNvSpPr>
              <p:nvPr/>
            </p:nvSpPr>
            <p:spPr>
              <a:xfrm>
                <a:off x="5724128" y="3120780"/>
                <a:ext cx="1512168" cy="1189268"/>
              </a:xfrm>
              <a:prstGeom prst="rightArrow">
                <a:avLst/>
              </a:prstGeom>
              <a:blipFill rotWithShape="1">
                <a:blip r:embed="rId5"/>
                <a:stretch>
                  <a:fillRect/>
                </a:stretch>
              </a:blipFill>
              <a:ln w="12700">
                <a:prstDash val="solid"/>
              </a:ln>
            </p:spPr>
            <p:txBody>
              <a:bodyPr/>
              <a:lstStyle/>
              <a:p>
                <a:r>
                  <a:rPr lang="he-IL">
                    <a:noFill/>
                  </a:rPr>
                  <a:t> </a:t>
                </a:r>
              </a:p>
            </p:txBody>
          </p:sp>
        </mc:Fallback>
      </mc:AlternateContent>
      <p:graphicFrame>
        <p:nvGraphicFramePr>
          <p:cNvPr id="15" name="טבלה 14"/>
          <p:cNvGraphicFramePr>
            <a:graphicFrameLocks noGrp="1"/>
          </p:cNvGraphicFramePr>
          <p:nvPr>
            <p:extLst/>
          </p:nvPr>
        </p:nvGraphicFramePr>
        <p:xfrm>
          <a:off x="7355656" y="2251647"/>
          <a:ext cx="1536824" cy="2872049"/>
        </p:xfrm>
        <a:graphic>
          <a:graphicData uri="http://schemas.openxmlformats.org/drawingml/2006/table">
            <a:tbl>
              <a:tblPr rtl="1"/>
              <a:tblGrid>
                <a:gridCol w="1536824">
                  <a:extLst>
                    <a:ext uri="{9D8B030D-6E8A-4147-A177-3AD203B41FA5}">
                      <a16:colId xmlns:a16="http://schemas.microsoft.com/office/drawing/2014/main" val="20000"/>
                    </a:ext>
                  </a:extLst>
                </a:gridCol>
              </a:tblGrid>
              <a:tr h="601289">
                <a:tc>
                  <a:txBody>
                    <a:bodyPr/>
                    <a:lstStyle/>
                    <a:p>
                      <a:pPr algn="ctr" rtl="0" fontAlgn="b"/>
                      <a:r>
                        <a:rPr lang="en-US" sz="1800" b="1" i="0" u="none" strike="noStrike" dirty="0">
                          <a:solidFill>
                            <a:srgbClr val="FFFFFF"/>
                          </a:solidFill>
                          <a:effectLst/>
                          <a:latin typeface="Arial"/>
                        </a:rPr>
                        <a:t>Quartile Std. Bill Amount </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0">
                <a:tc>
                  <a:txBody>
                    <a:bodyPr/>
                    <a:lstStyle/>
                    <a:p>
                      <a:pPr algn="ctr" rtl="0" fontAlgn="b"/>
                      <a:r>
                        <a:rPr lang="en-US" sz="1800" b="0" i="0" u="none" strike="noStrike" dirty="0">
                          <a:solidFill>
                            <a:schemeClr val="tx1">
                              <a:lumMod val="75000"/>
                              <a:lumOff val="25000"/>
                            </a:schemeClr>
                          </a:solidFill>
                          <a:effectLst/>
                          <a:latin typeface="Arial"/>
                        </a:rPr>
                        <a:t>-0.38</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en-US" sz="1800" b="0" i="0" u="none" strike="noStrike" dirty="0">
                          <a:solidFill>
                            <a:schemeClr val="tx1">
                              <a:lumMod val="75000"/>
                              <a:lumOff val="25000"/>
                            </a:schemeClr>
                          </a:solidFill>
                          <a:effectLst/>
                          <a:latin typeface="Arial"/>
                        </a:rPr>
                        <a:t>0.91</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en-US" sz="1800" b="0" i="0" u="none" strike="noStrike" dirty="0">
                          <a:solidFill>
                            <a:schemeClr val="tx1">
                              <a:lumMod val="75000"/>
                              <a:lumOff val="25000"/>
                            </a:schemeClr>
                          </a:solidFill>
                          <a:effectLst/>
                          <a:latin typeface="Arial"/>
                        </a:rPr>
                        <a:t>0.15</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en-US" sz="1800" b="0" i="0" u="none" strike="noStrike" dirty="0">
                          <a:solidFill>
                            <a:schemeClr val="tx1">
                              <a:lumMod val="75000"/>
                              <a:lumOff val="25000"/>
                            </a:schemeClr>
                          </a:solidFill>
                          <a:effectLst/>
                          <a:latin typeface="Arial"/>
                        </a:rPr>
                        <a:t>-0.45</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en-US" sz="1800" b="0" i="0" u="none" strike="noStrike" dirty="0">
                          <a:solidFill>
                            <a:schemeClr val="tx1">
                              <a:lumMod val="75000"/>
                              <a:lumOff val="25000"/>
                            </a:schemeClr>
                          </a:solidFill>
                          <a:effectLst/>
                          <a:latin typeface="Arial"/>
                        </a:rPr>
                        <a:t>1.30</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en-US" sz="1800" b="0" i="0" u="none" strike="noStrike" dirty="0">
                          <a:solidFill>
                            <a:schemeClr val="tx1">
                              <a:lumMod val="75000"/>
                              <a:lumOff val="25000"/>
                            </a:schemeClr>
                          </a:solidFill>
                          <a:effectLst/>
                          <a:latin typeface="Arial"/>
                        </a:rPr>
                        <a:t>-0.19</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en-US" sz="1800" b="0" i="0" u="none" strike="noStrike" dirty="0">
                          <a:solidFill>
                            <a:schemeClr val="tx1">
                              <a:lumMod val="75000"/>
                              <a:lumOff val="25000"/>
                            </a:schemeClr>
                          </a:solidFill>
                          <a:effectLst/>
                          <a:latin typeface="Arial"/>
                        </a:rPr>
                        <a:t>-0.15</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en-US" sz="1800" b="0" i="0" u="none" strike="noStrike" dirty="0">
                          <a:solidFill>
                            <a:schemeClr val="tx1">
                              <a:lumMod val="75000"/>
                              <a:lumOff val="25000"/>
                            </a:schemeClr>
                          </a:solidFill>
                          <a:effectLst/>
                          <a:latin typeface="Arial"/>
                        </a:rPr>
                        <a:t>0.71</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0" name="הסבר מלבני מעוגל 9"/>
          <p:cNvSpPr/>
          <p:nvPr/>
        </p:nvSpPr>
        <p:spPr>
          <a:xfrm>
            <a:off x="2940596" y="1738463"/>
            <a:ext cx="1152128" cy="504056"/>
          </a:xfrm>
          <a:prstGeom prst="wedgeRoundRectCallout">
            <a:avLst>
              <a:gd name="adj1" fmla="val -87884"/>
              <a:gd name="adj2" fmla="val 34350"/>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median</a:t>
            </a:r>
            <a:endParaRPr lang="he-IL" dirty="0"/>
          </a:p>
        </p:txBody>
      </p:sp>
      <p:sp>
        <p:nvSpPr>
          <p:cNvPr id="8" name="הסבר מלבני מעוגל 9"/>
          <p:cNvSpPr/>
          <p:nvPr/>
        </p:nvSpPr>
        <p:spPr>
          <a:xfrm>
            <a:off x="2292524" y="3022039"/>
            <a:ext cx="1800200" cy="504056"/>
          </a:xfrm>
          <a:prstGeom prst="wedgeRoundRectCallout">
            <a:avLst>
              <a:gd name="adj1" fmla="val -50226"/>
              <a:gd name="adj2" fmla="val -87632"/>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en-US" dirty="0"/>
              <a:t>Interquartile Range</a:t>
            </a:r>
            <a:endParaRPr lang="he-IL" dirty="0"/>
          </a:p>
        </p:txBody>
      </p:sp>
      <p:sp>
        <p:nvSpPr>
          <p:cNvPr id="11" name="Title 4"/>
          <p:cNvSpPr>
            <a:spLocks noGrp="1"/>
          </p:cNvSpPr>
          <p:nvPr>
            <p:ph type="title"/>
          </p:nvPr>
        </p:nvSpPr>
        <p:spPr>
          <a:xfrm>
            <a:off x="441752" y="229302"/>
            <a:ext cx="8229600" cy="822960"/>
          </a:xfrm>
        </p:spPr>
        <p:txBody>
          <a:bodyPr>
            <a:normAutofit fontScale="90000"/>
          </a:bodyPr>
          <a:lstStyle/>
          <a:p>
            <a:r>
              <a:rPr lang="en-US" sz="3600" dirty="0"/>
              <a:t>Scaling Techniques</a:t>
            </a:r>
            <a:br>
              <a:rPr lang="en-US" sz="3600" dirty="0"/>
            </a:br>
            <a:r>
              <a:rPr lang="en-US" sz="2700" dirty="0">
                <a:sym typeface="Wingdings" pitchFamily="2" charset="2"/>
              </a:rPr>
              <a:t>Quartile - Standardization </a:t>
            </a:r>
            <a:endParaRPr lang="en-US" sz="3200" dirty="0"/>
          </a:p>
        </p:txBody>
      </p:sp>
    </p:spTree>
    <p:custDataLst>
      <p:tags r:id="rId1"/>
    </p:custDataLst>
    <p:extLst>
      <p:ext uri="{BB962C8B-B14F-4D97-AF65-F5344CB8AC3E}">
        <p14:creationId xmlns:p14="http://schemas.microsoft.com/office/powerpoint/2010/main" val="3074585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2"/>
          <p:cNvSpPr>
            <a:spLocks noGrp="1"/>
          </p:cNvSpPr>
          <p:nvPr>
            <p:ph type="title"/>
            <p:custDataLst>
              <p:tags r:id="rId1"/>
            </p:custDataLst>
          </p:nvPr>
        </p:nvSpPr>
        <p:spPr/>
        <p:txBody>
          <a:bodyPr vert="horz" lIns="91440" tIns="45720" rIns="91440" bIns="45720" rtlCol="0" anchor="b" anchorCtr="0">
            <a:noAutofit/>
          </a:bodyPr>
          <a:lstStyle/>
          <a:p>
            <a:r>
              <a:rPr lang="en-US" sz="3200" dirty="0"/>
              <a:t>Data Scientist Skillset </a:t>
            </a:r>
            <a:endParaRPr lang="en-US" sz="1800" b="0" i="1" dirty="0"/>
          </a:p>
        </p:txBody>
      </p:sp>
      <p:graphicFrame>
        <p:nvGraphicFramePr>
          <p:cNvPr id="10" name="Content Placeholder 3"/>
          <p:cNvGraphicFramePr>
            <a:graphicFrameLocks noGrp="1"/>
          </p:cNvGraphicFramePr>
          <p:nvPr>
            <p:ph idx="1"/>
            <p:extLst>
              <p:ext uri="{D42A27DB-BD31-4B8C-83A1-F6EECF244321}">
                <p14:modId xmlns:p14="http://schemas.microsoft.com/office/powerpoint/2010/main" val="422944491"/>
              </p:ext>
            </p:extLst>
          </p:nvPr>
        </p:nvGraphicFramePr>
        <p:xfrm>
          <a:off x="539552" y="1628800"/>
          <a:ext cx="8136904" cy="49685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rot="2698239">
            <a:off x="4923254" y="2330297"/>
            <a:ext cx="2429301" cy="830997"/>
          </a:xfrm>
          <a:prstGeom prst="rect">
            <a:avLst/>
          </a:prstGeom>
          <a:noFill/>
        </p:spPr>
        <p:txBody>
          <a:bodyPr wrap="square" rtlCol="0">
            <a:spAutoFit/>
          </a:bodyPr>
          <a:lstStyle/>
          <a:p>
            <a:pPr algn="ctr"/>
            <a:r>
              <a:rPr lang="en-US" sz="2400" dirty="0">
                <a:solidFill>
                  <a:schemeClr val="tx2">
                    <a:lumMod val="75000"/>
                  </a:schemeClr>
                </a:solidFill>
              </a:rPr>
              <a:t>Research  Scientist</a:t>
            </a:r>
          </a:p>
        </p:txBody>
      </p:sp>
      <p:sp>
        <p:nvSpPr>
          <p:cNvPr id="12" name="TextBox 11"/>
          <p:cNvSpPr txBox="1"/>
          <p:nvPr/>
        </p:nvSpPr>
        <p:spPr>
          <a:xfrm rot="18714264">
            <a:off x="2118263" y="2330296"/>
            <a:ext cx="2096024" cy="830997"/>
          </a:xfrm>
          <a:prstGeom prst="rect">
            <a:avLst/>
          </a:prstGeom>
          <a:noFill/>
        </p:spPr>
        <p:txBody>
          <a:bodyPr wrap="square" rtlCol="0">
            <a:spAutoFit/>
          </a:bodyPr>
          <a:lstStyle/>
          <a:p>
            <a:pPr algn="ctr"/>
            <a:r>
              <a:rPr lang="en-US" sz="2400" dirty="0">
                <a:solidFill>
                  <a:schemeClr val="tx2">
                    <a:lumMod val="75000"/>
                  </a:schemeClr>
                </a:solidFill>
              </a:rPr>
              <a:t>Data  Engineer</a:t>
            </a:r>
          </a:p>
        </p:txBody>
      </p:sp>
      <p:sp>
        <p:nvSpPr>
          <p:cNvPr id="13" name="TextBox 12"/>
          <p:cNvSpPr txBox="1"/>
          <p:nvPr/>
        </p:nvSpPr>
        <p:spPr>
          <a:xfrm>
            <a:off x="3528978" y="4653136"/>
            <a:ext cx="2225195" cy="830997"/>
          </a:xfrm>
          <a:prstGeom prst="rect">
            <a:avLst/>
          </a:prstGeom>
          <a:noFill/>
        </p:spPr>
        <p:txBody>
          <a:bodyPr wrap="square" rtlCol="0">
            <a:spAutoFit/>
          </a:bodyPr>
          <a:lstStyle/>
          <a:p>
            <a:pPr algn="ctr"/>
            <a:r>
              <a:rPr lang="en-US" sz="2400" dirty="0">
                <a:solidFill>
                  <a:schemeClr val="tx2">
                    <a:lumMod val="75000"/>
                  </a:schemeClr>
                </a:solidFill>
              </a:rPr>
              <a:t>Domain  Expert</a:t>
            </a:r>
          </a:p>
        </p:txBody>
      </p:sp>
      <p:sp>
        <p:nvSpPr>
          <p:cNvPr id="14" name="TextBox 13"/>
          <p:cNvSpPr txBox="1"/>
          <p:nvPr/>
        </p:nvSpPr>
        <p:spPr>
          <a:xfrm>
            <a:off x="3810913" y="3180891"/>
            <a:ext cx="1661323" cy="830997"/>
          </a:xfrm>
          <a:prstGeom prst="rect">
            <a:avLst/>
          </a:prstGeom>
          <a:noFill/>
        </p:spPr>
        <p:txBody>
          <a:bodyPr wrap="square" rtlCol="0">
            <a:spAutoFit/>
          </a:bodyPr>
          <a:lstStyle/>
          <a:p>
            <a:pPr algn="ctr"/>
            <a:r>
              <a:rPr lang="en-US" sz="2400" b="1" dirty="0">
                <a:solidFill>
                  <a:schemeClr val="bg1"/>
                </a:solidFill>
              </a:rPr>
              <a:t>Data </a:t>
            </a:r>
          </a:p>
          <a:p>
            <a:pPr algn="ctr"/>
            <a:r>
              <a:rPr lang="en-US" sz="2400" b="1" dirty="0">
                <a:solidFill>
                  <a:schemeClr val="bg1"/>
                </a:solidFill>
              </a:rPr>
              <a:t>Scientist</a:t>
            </a:r>
          </a:p>
        </p:txBody>
      </p:sp>
    </p:spTree>
    <p:extLst>
      <p:ext uri="{BB962C8B-B14F-4D97-AF65-F5344CB8AC3E}">
        <p14:creationId xmlns:p14="http://schemas.microsoft.com/office/powerpoint/2010/main" val="15090293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Scaling – All in One</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pic>
        <p:nvPicPr>
          <p:cNvPr id="8" name="Picture 7">
            <a:extLst>
              <a:ext uri="{FF2B5EF4-FFF2-40B4-BE49-F238E27FC236}">
                <a16:creationId xmlns:a16="http://schemas.microsoft.com/office/drawing/2014/main" id="{4D372FC9-9702-DA4F-B3A9-DFA3F078A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988840"/>
            <a:ext cx="6447088" cy="3522999"/>
          </a:xfrm>
          <a:prstGeom prst="rect">
            <a:avLst/>
          </a:prstGeom>
        </p:spPr>
      </p:pic>
    </p:spTree>
    <p:extLst>
      <p:ext uri="{BB962C8B-B14F-4D97-AF65-F5344CB8AC3E}">
        <p14:creationId xmlns:p14="http://schemas.microsoft.com/office/powerpoint/2010/main" val="1916342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Scaling – All in One</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pic>
        <p:nvPicPr>
          <p:cNvPr id="5" name="Picture 4">
            <a:extLst>
              <a:ext uri="{FF2B5EF4-FFF2-40B4-BE49-F238E27FC236}">
                <a16:creationId xmlns:a16="http://schemas.microsoft.com/office/drawing/2014/main" id="{8CF61D5B-0413-634F-98D2-D5BD9904C4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520" y="1507852"/>
            <a:ext cx="6668864" cy="4902996"/>
          </a:xfrm>
          <a:prstGeom prst="rect">
            <a:avLst/>
          </a:prstGeom>
        </p:spPr>
      </p:pic>
    </p:spTree>
    <p:extLst>
      <p:ext uri="{BB962C8B-B14F-4D97-AF65-F5344CB8AC3E}">
        <p14:creationId xmlns:p14="http://schemas.microsoft.com/office/powerpoint/2010/main" val="2624053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Scaling - Discussion</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מציין מיקום תוכן 3"/>
          <p:cNvSpPr>
            <a:spLocks noGrp="1"/>
          </p:cNvSpPr>
          <p:nvPr>
            <p:ph sz="quarter" idx="1"/>
          </p:nvPr>
        </p:nvSpPr>
        <p:spPr>
          <a:xfrm>
            <a:off x="301752" y="1593304"/>
            <a:ext cx="8503920" cy="4572000"/>
          </a:xfrm>
        </p:spPr>
        <p:txBody>
          <a:bodyPr>
            <a:normAutofit/>
          </a:bodyPr>
          <a:lstStyle/>
          <a:p>
            <a:r>
              <a:rPr lang="en-US" sz="2400" dirty="0"/>
              <a:t>Normalization / min-max are bounded ([0,1] / [-1,1]) whereas standardization is not</a:t>
            </a:r>
          </a:p>
          <a:p>
            <a:pPr marL="0" indent="0">
              <a:buNone/>
            </a:pPr>
            <a:r>
              <a:rPr lang="en-US" sz="2400" dirty="0"/>
              <a:t>( we’ll see in a minute it’s not necessarily that good)</a:t>
            </a:r>
          </a:p>
          <a:p>
            <a:r>
              <a:rPr lang="en-US" sz="2400" dirty="0"/>
              <a:t>Standardization keeps original source shape</a:t>
            </a:r>
          </a:p>
          <a:p>
            <a:r>
              <a:rPr lang="en-US" sz="2400" dirty="0"/>
              <a:t>Scaled features are not interpretable </a:t>
            </a:r>
          </a:p>
          <a:p>
            <a:endParaRPr lang="he-IL" sz="2400" dirty="0"/>
          </a:p>
        </p:txBody>
      </p:sp>
    </p:spTree>
    <p:extLst>
      <p:ext uri="{BB962C8B-B14F-4D97-AF65-F5344CB8AC3E}">
        <p14:creationId xmlns:p14="http://schemas.microsoft.com/office/powerpoint/2010/main" val="53089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Scaled features are not interpretable</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graphicFrame>
        <p:nvGraphicFramePr>
          <p:cNvPr id="7" name="טבלה 6"/>
          <p:cNvGraphicFramePr>
            <a:graphicFrameLocks noGrp="1"/>
          </p:cNvGraphicFramePr>
          <p:nvPr>
            <p:extLst/>
          </p:nvPr>
        </p:nvGraphicFramePr>
        <p:xfrm>
          <a:off x="5940152" y="2600908"/>
          <a:ext cx="1536824" cy="2828925"/>
        </p:xfrm>
        <a:graphic>
          <a:graphicData uri="http://schemas.openxmlformats.org/drawingml/2006/table">
            <a:tbl>
              <a:tblPr rtl="1"/>
              <a:tblGrid>
                <a:gridCol w="1536824">
                  <a:extLst>
                    <a:ext uri="{9D8B030D-6E8A-4147-A177-3AD203B41FA5}">
                      <a16:colId xmlns:a16="http://schemas.microsoft.com/office/drawing/2014/main" val="20000"/>
                    </a:ext>
                  </a:extLst>
                </a:gridCol>
              </a:tblGrid>
              <a:tr h="540060">
                <a:tc>
                  <a:txBody>
                    <a:bodyPr/>
                    <a:lstStyle/>
                    <a:p>
                      <a:pPr algn="ctr" rtl="0" fontAlgn="b"/>
                      <a:r>
                        <a:rPr lang="en-US" sz="1800" b="1" i="0" u="none" strike="noStrike" dirty="0">
                          <a:solidFill>
                            <a:srgbClr val="FFFFFF"/>
                          </a:solidFill>
                          <a:effectLst/>
                          <a:latin typeface="Arial"/>
                        </a:rPr>
                        <a:t>Scaled </a:t>
                      </a:r>
                    </a:p>
                    <a:p>
                      <a:pPr algn="ctr" rtl="0" fontAlgn="b"/>
                      <a:r>
                        <a:rPr lang="en-US" sz="1800" b="1" i="0" u="none" strike="noStrike" dirty="0">
                          <a:solidFill>
                            <a:srgbClr val="FFFFFF"/>
                          </a:solidFill>
                          <a:effectLst/>
                          <a:latin typeface="Arial"/>
                        </a:rPr>
                        <a:t>Bill Amount </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0">
                <a:tc>
                  <a:txBody>
                    <a:bodyPr/>
                    <a:lstStyle/>
                    <a:p>
                      <a:pPr algn="ctr" rtl="0" fontAlgn="b"/>
                      <a:r>
                        <a:rPr lang="en-US" sz="1800" b="0" i="0" u="none" strike="noStrike" dirty="0">
                          <a:solidFill>
                            <a:schemeClr val="tx1">
                              <a:lumMod val="75000"/>
                              <a:lumOff val="25000"/>
                            </a:schemeClr>
                          </a:solidFill>
                          <a:effectLst/>
                          <a:latin typeface="Arial"/>
                        </a:rPr>
                        <a:t>-0.38</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en-US" sz="1800" b="0" i="0" u="none" strike="noStrike" dirty="0">
                          <a:solidFill>
                            <a:schemeClr val="tx1">
                              <a:lumMod val="75000"/>
                              <a:lumOff val="25000"/>
                            </a:schemeClr>
                          </a:solidFill>
                          <a:effectLst/>
                          <a:latin typeface="Arial"/>
                        </a:rPr>
                        <a:t>0.91</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en-US" sz="1800" b="0" i="0" u="none" strike="noStrike" dirty="0">
                          <a:solidFill>
                            <a:schemeClr val="tx1">
                              <a:lumMod val="75000"/>
                              <a:lumOff val="25000"/>
                            </a:schemeClr>
                          </a:solidFill>
                          <a:effectLst/>
                          <a:latin typeface="Arial"/>
                        </a:rPr>
                        <a:t>0.15</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en-US" sz="1800" b="0" i="0" u="none" strike="noStrike" dirty="0">
                          <a:solidFill>
                            <a:schemeClr val="tx1">
                              <a:lumMod val="75000"/>
                              <a:lumOff val="25000"/>
                            </a:schemeClr>
                          </a:solidFill>
                          <a:effectLst/>
                          <a:latin typeface="Arial"/>
                        </a:rPr>
                        <a:t>-0.45</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en-US" sz="1800" b="0" i="0" u="none" strike="noStrike" dirty="0">
                          <a:solidFill>
                            <a:schemeClr val="tx1">
                              <a:lumMod val="75000"/>
                              <a:lumOff val="25000"/>
                            </a:schemeClr>
                          </a:solidFill>
                          <a:effectLst/>
                          <a:latin typeface="Arial"/>
                        </a:rPr>
                        <a:t>1.30</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en-US" sz="1800" b="0" i="0" u="none" strike="noStrike" dirty="0">
                          <a:solidFill>
                            <a:schemeClr val="tx1">
                              <a:lumMod val="75000"/>
                              <a:lumOff val="25000"/>
                            </a:schemeClr>
                          </a:solidFill>
                          <a:effectLst/>
                          <a:latin typeface="Arial"/>
                        </a:rPr>
                        <a:t>-0.19</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en-US" sz="1800" b="0" i="0" u="none" strike="noStrike" dirty="0">
                          <a:solidFill>
                            <a:schemeClr val="tx1">
                              <a:lumMod val="75000"/>
                              <a:lumOff val="25000"/>
                            </a:schemeClr>
                          </a:solidFill>
                          <a:effectLst/>
                          <a:latin typeface="Arial"/>
                        </a:rPr>
                        <a:t>-0.15</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en-US" sz="1800" b="0" i="0" u="none" strike="noStrike" dirty="0">
                          <a:solidFill>
                            <a:schemeClr val="tx1">
                              <a:lumMod val="75000"/>
                              <a:lumOff val="25000"/>
                            </a:schemeClr>
                          </a:solidFill>
                          <a:effectLst/>
                          <a:latin typeface="Arial"/>
                        </a:rPr>
                        <a:t>0.71</a:t>
                      </a:r>
                      <a:endParaRPr lang="he-IL" sz="1800" b="0" i="0" u="none" strike="noStrike" dirty="0">
                        <a:solidFill>
                          <a:schemeClr val="tx1">
                            <a:lumMod val="75000"/>
                            <a:lumOff val="25000"/>
                          </a:schemeClr>
                        </a:solidFill>
                        <a:effectLst/>
                        <a:latin typeface="Arial"/>
                      </a:endParaRP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5" name="טבלה 4"/>
          <p:cNvGraphicFramePr>
            <a:graphicFrameLocks noGrp="1"/>
          </p:cNvGraphicFramePr>
          <p:nvPr>
            <p:extLst/>
          </p:nvPr>
        </p:nvGraphicFramePr>
        <p:xfrm>
          <a:off x="2627784" y="2610070"/>
          <a:ext cx="1320800" cy="2828925"/>
        </p:xfrm>
        <a:graphic>
          <a:graphicData uri="http://schemas.openxmlformats.org/drawingml/2006/table">
            <a:tbl>
              <a:tblPr rtl="1"/>
              <a:tblGrid>
                <a:gridCol w="1320800">
                  <a:extLst>
                    <a:ext uri="{9D8B030D-6E8A-4147-A177-3AD203B41FA5}">
                      <a16:colId xmlns:a16="http://schemas.microsoft.com/office/drawing/2014/main" val="20000"/>
                    </a:ext>
                  </a:extLst>
                </a:gridCol>
              </a:tblGrid>
              <a:tr h="180975">
                <a:tc>
                  <a:txBody>
                    <a:bodyPr/>
                    <a:lstStyle/>
                    <a:p>
                      <a:pPr algn="ctr" rtl="0" fontAlgn="b"/>
                      <a:r>
                        <a:rPr lang="en-US" sz="1800" b="1" i="0" u="none" strike="noStrike" dirty="0">
                          <a:solidFill>
                            <a:srgbClr val="FFFFFF"/>
                          </a:solidFill>
                          <a:effectLst/>
                          <a:latin typeface="Arial"/>
                        </a:rPr>
                        <a:t>Bill Amount </a:t>
                      </a:r>
                    </a:p>
                    <a:p>
                      <a:pPr algn="ctr" rtl="0" fontAlgn="b"/>
                      <a:r>
                        <a:rPr lang="en-US" sz="1800" b="1" i="0" u="none" strike="noStrike" dirty="0">
                          <a:solidFill>
                            <a:srgbClr val="FFFFFF"/>
                          </a:solidFill>
                          <a:effectLst/>
                          <a:latin typeface="Arial"/>
                        </a:rPr>
                        <a:t>($)</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80975">
                <a:tc>
                  <a:txBody>
                    <a:bodyPr/>
                    <a:lstStyle/>
                    <a:p>
                      <a:pPr algn="ctr" rtl="0" fontAlgn="b"/>
                      <a:r>
                        <a:rPr lang="he-IL" sz="1800" b="0" i="0" u="none" strike="noStrike" dirty="0">
                          <a:solidFill>
                            <a:schemeClr val="tx1">
                              <a:lumMod val="75000"/>
                              <a:lumOff val="25000"/>
                            </a:schemeClr>
                          </a:solidFill>
                          <a:effectLst/>
                          <a:latin typeface="Arial"/>
                        </a:rPr>
                        <a:t>28</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180975">
                <a:tc>
                  <a:txBody>
                    <a:bodyPr/>
                    <a:lstStyle/>
                    <a:p>
                      <a:pPr algn="ctr" rtl="0" fontAlgn="b"/>
                      <a:r>
                        <a:rPr lang="he-IL" sz="1800" b="0" i="0" u="none" strike="noStrike" dirty="0">
                          <a:solidFill>
                            <a:schemeClr val="tx1">
                              <a:lumMod val="75000"/>
                              <a:lumOff val="25000"/>
                            </a:schemeClr>
                          </a:solidFill>
                          <a:effectLst/>
                          <a:latin typeface="Arial"/>
                        </a:rPr>
                        <a:t>112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180975">
                <a:tc>
                  <a:txBody>
                    <a:bodyPr/>
                    <a:lstStyle/>
                    <a:p>
                      <a:pPr algn="ctr" rtl="0" fontAlgn="b"/>
                      <a:r>
                        <a:rPr lang="he-IL" sz="1800" b="0" i="0" u="none" strike="noStrike" dirty="0">
                          <a:solidFill>
                            <a:schemeClr val="tx1">
                              <a:lumMod val="75000"/>
                              <a:lumOff val="25000"/>
                            </a:schemeClr>
                          </a:solidFill>
                          <a:effectLst/>
                          <a:latin typeface="Arial"/>
                        </a:rPr>
                        <a:t>62</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180975">
                <a:tc>
                  <a:txBody>
                    <a:bodyPr/>
                    <a:lstStyle/>
                    <a:p>
                      <a:pPr algn="ctr" rtl="0" fontAlgn="b"/>
                      <a:r>
                        <a:rPr lang="he-IL" sz="1800" b="0" i="0" u="none" strike="noStrike" dirty="0">
                          <a:solidFill>
                            <a:schemeClr val="tx1">
                              <a:lumMod val="75000"/>
                              <a:lumOff val="25000"/>
                            </a:schemeClr>
                          </a:solidFill>
                          <a:effectLst/>
                          <a:latin typeface="Arial"/>
                        </a:rPr>
                        <a:t>23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180975">
                <a:tc>
                  <a:txBody>
                    <a:bodyPr/>
                    <a:lstStyle/>
                    <a:p>
                      <a:pPr algn="ctr" rtl="0" fontAlgn="b"/>
                      <a:r>
                        <a:rPr lang="he-IL" sz="1800" b="0" i="0" u="none" strike="noStrike" dirty="0">
                          <a:solidFill>
                            <a:schemeClr val="tx1">
                              <a:lumMod val="75000"/>
                              <a:lumOff val="25000"/>
                            </a:schemeClr>
                          </a:solidFill>
                          <a:effectLst/>
                          <a:latin typeface="Arial"/>
                        </a:rPr>
                        <a:t>137</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180975">
                <a:tc>
                  <a:txBody>
                    <a:bodyPr/>
                    <a:lstStyle/>
                    <a:p>
                      <a:pPr algn="ctr" rtl="0" fontAlgn="b"/>
                      <a:r>
                        <a:rPr lang="he-IL" sz="1800" b="0" i="0" u="none" strike="noStrike" dirty="0">
                          <a:solidFill>
                            <a:schemeClr val="tx1">
                              <a:lumMod val="75000"/>
                              <a:lumOff val="25000"/>
                            </a:schemeClr>
                          </a:solidFill>
                          <a:effectLst/>
                          <a:latin typeface="Arial"/>
                        </a:rPr>
                        <a:t>40</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180975">
                <a:tc>
                  <a:txBody>
                    <a:bodyPr/>
                    <a:lstStyle/>
                    <a:p>
                      <a:pPr algn="ctr" rtl="0" fontAlgn="b"/>
                      <a:r>
                        <a:rPr lang="he-IL" sz="1800" b="0" i="0" u="none" strike="noStrike" dirty="0">
                          <a:solidFill>
                            <a:schemeClr val="tx1">
                              <a:lumMod val="75000"/>
                              <a:lumOff val="25000"/>
                            </a:schemeClr>
                          </a:solidFill>
                          <a:effectLst/>
                          <a:latin typeface="Arial"/>
                        </a:rPr>
                        <a:t>43</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r h="180975">
                <a:tc>
                  <a:txBody>
                    <a:bodyPr/>
                    <a:lstStyle/>
                    <a:p>
                      <a:pPr algn="ctr" rtl="0" fontAlgn="b"/>
                      <a:r>
                        <a:rPr lang="he-IL" sz="1800" b="0" i="0" u="none" strike="noStrike" dirty="0">
                          <a:solidFill>
                            <a:schemeClr val="tx1">
                              <a:lumMod val="75000"/>
                              <a:lumOff val="25000"/>
                            </a:schemeClr>
                          </a:solidFill>
                          <a:effectLst/>
                          <a:latin typeface="Arial"/>
                        </a:rPr>
                        <a:t>99</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3333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Scaling - Discussion</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מציין מיקום תוכן 3"/>
          <p:cNvSpPr>
            <a:spLocks noGrp="1"/>
          </p:cNvSpPr>
          <p:nvPr>
            <p:ph sz="quarter" idx="1"/>
          </p:nvPr>
        </p:nvSpPr>
        <p:spPr>
          <a:xfrm>
            <a:off x="301752" y="1527048"/>
            <a:ext cx="8590728" cy="4572000"/>
          </a:xfrm>
        </p:spPr>
        <p:txBody>
          <a:bodyPr>
            <a:normAutofit/>
          </a:bodyPr>
          <a:lstStyle/>
          <a:p>
            <a:r>
              <a:rPr lang="en-US" sz="2400" dirty="0"/>
              <a:t>Normalization / min-max are bounded ([0,1] / [-1,1]) whereas standardization techniques are not</a:t>
            </a:r>
          </a:p>
          <a:p>
            <a:pPr marL="0" indent="0">
              <a:buNone/>
            </a:pPr>
            <a:r>
              <a:rPr lang="en-US" sz="2400" dirty="0"/>
              <a:t>( we’ll see in a minute it’s not necessarily that good)</a:t>
            </a:r>
          </a:p>
          <a:p>
            <a:r>
              <a:rPr lang="en-US" sz="2400" dirty="0"/>
              <a:t>Standardization keeps original source shape</a:t>
            </a:r>
          </a:p>
          <a:p>
            <a:r>
              <a:rPr lang="en-US" sz="2400" dirty="0"/>
              <a:t>Scaled features are not interpretable </a:t>
            </a:r>
          </a:p>
          <a:p>
            <a:r>
              <a:rPr lang="en-US" sz="2400" dirty="0"/>
              <a:t>Large scales</a:t>
            </a:r>
          </a:p>
        </p:txBody>
      </p:sp>
    </p:spTree>
    <p:extLst>
      <p:ext uri="{BB962C8B-B14F-4D97-AF65-F5344CB8AC3E}">
        <p14:creationId xmlns:p14="http://schemas.microsoft.com/office/powerpoint/2010/main" val="91684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304800"/>
            <a:ext cx="8534400" cy="758952"/>
          </a:xfrm>
        </p:spPr>
        <p:txBody>
          <a:bodyPr/>
          <a:lstStyle/>
          <a:p>
            <a:r>
              <a:rPr lang="en-US" dirty="0"/>
              <a:t>Large Scales</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graphicFrame>
        <p:nvGraphicFramePr>
          <p:cNvPr id="7" name="טבלה 6"/>
          <p:cNvGraphicFramePr>
            <a:graphicFrameLocks noGrp="1"/>
          </p:cNvGraphicFramePr>
          <p:nvPr>
            <p:extLst/>
          </p:nvPr>
        </p:nvGraphicFramePr>
        <p:xfrm>
          <a:off x="7524328" y="1556792"/>
          <a:ext cx="1320800" cy="4489234"/>
        </p:xfrm>
        <a:graphic>
          <a:graphicData uri="http://schemas.openxmlformats.org/drawingml/2006/table">
            <a:tbl>
              <a:tblPr rtl="1"/>
              <a:tblGrid>
                <a:gridCol w="1320800">
                  <a:extLst>
                    <a:ext uri="{9D8B030D-6E8A-4147-A177-3AD203B41FA5}">
                      <a16:colId xmlns:a16="http://schemas.microsoft.com/office/drawing/2014/main" val="20000"/>
                    </a:ext>
                  </a:extLst>
                </a:gridCol>
              </a:tblGrid>
              <a:tr h="790324">
                <a:tc>
                  <a:txBody>
                    <a:bodyPr/>
                    <a:lstStyle/>
                    <a:p>
                      <a:pPr algn="ctr" rtl="0" fontAlgn="b"/>
                      <a:r>
                        <a:rPr lang="en-US" sz="1800" b="1" i="0" u="none" strike="noStrike" dirty="0">
                          <a:solidFill>
                            <a:srgbClr val="FFFFFF"/>
                          </a:solidFill>
                          <a:effectLst/>
                          <a:latin typeface="Arial"/>
                        </a:rPr>
                        <a:t>House Prices </a:t>
                      </a:r>
                    </a:p>
                    <a:p>
                      <a:pPr algn="ctr" rtl="0" fontAlgn="b"/>
                      <a:r>
                        <a:rPr lang="en-US" sz="1800" b="1" i="0" u="none" strike="noStrike" dirty="0">
                          <a:solidFill>
                            <a:srgbClr val="FFFFFF"/>
                          </a:solidFill>
                          <a:effectLst/>
                          <a:latin typeface="Arial"/>
                        </a:rPr>
                        <a:t>(</a:t>
                      </a:r>
                      <a:r>
                        <a:rPr lang="he-IL" sz="1800" b="1" i="0" u="none" strike="noStrike" dirty="0">
                          <a:solidFill>
                            <a:srgbClr val="FFFFFF"/>
                          </a:solidFill>
                          <a:effectLst/>
                          <a:latin typeface="Arial"/>
                        </a:rPr>
                        <a:t>₪</a:t>
                      </a:r>
                      <a:r>
                        <a:rPr lang="en-US" sz="1800" b="1" i="0" u="none" strike="noStrike" dirty="0">
                          <a:solidFill>
                            <a:srgbClr val="FFFFFF"/>
                          </a:solidFill>
                          <a:effectLst/>
                          <a:latin typeface="Arial"/>
                        </a:rPr>
                        <a:t>)</a:t>
                      </a:r>
                    </a:p>
                  </a:txBody>
                  <a:tcPr marL="9525" marR="9525" marT="9525" marB="0" anchor="b">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529897">
                <a:tc>
                  <a:txBody>
                    <a:bodyPr/>
                    <a:lstStyle/>
                    <a:p>
                      <a:pPr algn="ctr" fontAlgn="b"/>
                      <a:r>
                        <a:rPr lang="en-US" sz="1800" b="0" i="0" u="none" strike="noStrike" dirty="0">
                          <a:solidFill>
                            <a:srgbClr val="000000"/>
                          </a:solidFill>
                          <a:effectLst/>
                          <a:latin typeface="Calibri"/>
                        </a:rPr>
                        <a:t>1,161,137 </a:t>
                      </a:r>
                    </a:p>
                  </a:txBody>
                  <a:tcPr marL="9525" marR="9525" marT="9525" marB="0" anchor="ctr">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1"/>
                  </a:ext>
                </a:extLst>
              </a:tr>
              <a:tr h="529897">
                <a:tc>
                  <a:txBody>
                    <a:bodyPr/>
                    <a:lstStyle/>
                    <a:p>
                      <a:pPr algn="ctr" fontAlgn="b"/>
                      <a:r>
                        <a:rPr kumimoji="0" lang="en-US" sz="1800" b="0" i="0" u="none" strike="noStrike" kern="1200" dirty="0">
                          <a:solidFill>
                            <a:srgbClr val="000000"/>
                          </a:solidFill>
                          <a:effectLst/>
                          <a:latin typeface="Calibri"/>
                          <a:ea typeface="+mn-ea"/>
                          <a:cs typeface="+mn-cs"/>
                        </a:rPr>
                        <a:t>       1,047,757 </a:t>
                      </a:r>
                    </a:p>
                  </a:txBody>
                  <a:tcPr marL="9525" marR="9525" marT="9525" marB="0" anchor="ctr">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2"/>
                  </a:ext>
                </a:extLst>
              </a:tr>
              <a:tr h="529897">
                <a:tc>
                  <a:txBody>
                    <a:bodyPr/>
                    <a:lstStyle/>
                    <a:p>
                      <a:pPr algn="ctr" fontAlgn="b"/>
                      <a:r>
                        <a:rPr kumimoji="0" lang="en-US" sz="1800" b="0" i="0" u="none" strike="noStrike" kern="1200" dirty="0">
                          <a:solidFill>
                            <a:srgbClr val="000000"/>
                          </a:solidFill>
                          <a:effectLst/>
                          <a:latin typeface="Calibri"/>
                          <a:ea typeface="+mn-ea"/>
                          <a:cs typeface="+mn-cs"/>
                        </a:rPr>
                        <a:t>       1,099,028 </a:t>
                      </a:r>
                    </a:p>
                  </a:txBody>
                  <a:tcPr marL="9525" marR="9525" marT="9525" marB="0" anchor="ctr">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3"/>
                  </a:ext>
                </a:extLst>
              </a:tr>
              <a:tr h="529897">
                <a:tc>
                  <a:txBody>
                    <a:bodyPr/>
                    <a:lstStyle/>
                    <a:p>
                      <a:pPr algn="ctr" fontAlgn="b"/>
                      <a:r>
                        <a:rPr kumimoji="0" lang="en-US" sz="1800" b="0" i="0" u="none" strike="noStrike" kern="1200" dirty="0">
                          <a:solidFill>
                            <a:srgbClr val="000000"/>
                          </a:solidFill>
                          <a:effectLst/>
                          <a:latin typeface="Calibri"/>
                          <a:ea typeface="+mn-ea"/>
                          <a:cs typeface="+mn-cs"/>
                        </a:rPr>
                        <a:t>       1,188,851 </a:t>
                      </a:r>
                    </a:p>
                  </a:txBody>
                  <a:tcPr marL="9525" marR="9525" marT="9525" marB="0" anchor="ctr">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4"/>
                  </a:ext>
                </a:extLst>
              </a:tr>
              <a:tr h="472024">
                <a:tc>
                  <a:txBody>
                    <a:bodyPr/>
                    <a:lstStyle/>
                    <a:p>
                      <a:pPr algn="ctr" rtl="0" fontAlgn="b"/>
                      <a:r>
                        <a:rPr kumimoji="0" lang="en-US" sz="1800" b="0" i="0" u="none" strike="noStrike" kern="1200" dirty="0">
                          <a:solidFill>
                            <a:srgbClr val="000000"/>
                          </a:solidFill>
                          <a:effectLst/>
                          <a:latin typeface="Calibri"/>
                          <a:ea typeface="+mn-ea"/>
                          <a:cs typeface="+mn-cs"/>
                        </a:rPr>
                        <a:t>…</a:t>
                      </a:r>
                      <a:endParaRPr kumimoji="0" lang="he-IL" sz="1800" b="0" i="0" u="none" strike="noStrike" kern="1200" dirty="0">
                        <a:solidFill>
                          <a:srgbClr val="000000"/>
                        </a:solidFill>
                        <a:effectLst/>
                        <a:latin typeface="Calibri"/>
                        <a:ea typeface="+mn-ea"/>
                        <a:cs typeface="+mn-cs"/>
                      </a:endParaRPr>
                    </a:p>
                  </a:txBody>
                  <a:tcPr marL="9525" marR="9525" marT="9525" marB="0" anchor="ctr">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5"/>
                  </a:ext>
                </a:extLst>
              </a:tr>
              <a:tr h="535240">
                <a:tc>
                  <a:txBody>
                    <a:bodyPr/>
                    <a:lstStyle/>
                    <a:p>
                      <a:pPr algn="ctr" fontAlgn="b"/>
                      <a:r>
                        <a:rPr kumimoji="0" lang="en-US" sz="1800" b="0" i="0" u="none" strike="noStrike" kern="1200" dirty="0">
                          <a:solidFill>
                            <a:srgbClr val="000000"/>
                          </a:solidFill>
                          <a:effectLst/>
                          <a:latin typeface="Calibri"/>
                          <a:ea typeface="+mn-ea"/>
                          <a:cs typeface="+mn-cs"/>
                        </a:rPr>
                        <a:t>       1,072,785 </a:t>
                      </a:r>
                    </a:p>
                  </a:txBody>
                  <a:tcPr marL="9525" marR="9525" marT="9525" marB="0" anchor="ctr">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6"/>
                  </a:ext>
                </a:extLst>
              </a:tr>
              <a:tr h="529897">
                <a:tc>
                  <a:txBody>
                    <a:bodyPr/>
                    <a:lstStyle/>
                    <a:p>
                      <a:pPr algn="ctr" fontAlgn="b"/>
                      <a:r>
                        <a:rPr kumimoji="0" lang="en-US" sz="1800" b="0" i="0" u="none" strike="noStrike" kern="1200" dirty="0">
                          <a:solidFill>
                            <a:srgbClr val="000000"/>
                          </a:solidFill>
                          <a:effectLst/>
                          <a:latin typeface="Calibri"/>
                          <a:ea typeface="+mn-ea"/>
                          <a:cs typeface="+mn-cs"/>
                        </a:rPr>
                        <a:t>       1,005,479 </a:t>
                      </a:r>
                    </a:p>
                  </a:txBody>
                  <a:tcPr marL="9525" marR="9525" marT="9525" marB="0" anchor="ctr">
                    <a:lnL w="6350" cap="flat" cmpd="sng" algn="ctr">
                      <a:solidFill>
                        <a:srgbClr val="C0504D"/>
                      </a:solidFill>
                      <a:prstDash val="solid"/>
                      <a:round/>
                      <a:headEnd type="none" w="med" len="med"/>
                      <a:tailEnd type="none" w="med" len="med"/>
                    </a:lnL>
                    <a:lnR w="6350" cap="flat" cmpd="sng" algn="ctr">
                      <a:solidFill>
                        <a:srgbClr val="C0504D"/>
                      </a:solidFill>
                      <a:prstDash val="solid"/>
                      <a:round/>
                      <a:headEnd type="none" w="med" len="med"/>
                      <a:tailEnd type="none" w="med" len="med"/>
                    </a:lnR>
                    <a:lnT w="6350" cap="flat" cmpd="sng" algn="ctr">
                      <a:solidFill>
                        <a:srgbClr val="C0504D"/>
                      </a:solidFill>
                      <a:prstDash val="solid"/>
                      <a:round/>
                      <a:headEnd type="none" w="med" len="med"/>
                      <a:tailEnd type="none" w="med" len="med"/>
                    </a:lnT>
                    <a:lnB w="6350" cap="flat" cmpd="sng" algn="ctr">
                      <a:solidFill>
                        <a:srgbClr val="C0504D"/>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11" name="כותרת 1"/>
          <p:cNvSpPr txBox="1">
            <a:spLocks/>
          </p:cNvSpPr>
          <p:nvPr/>
        </p:nvSpPr>
        <p:spPr>
          <a:xfrm>
            <a:off x="-1960" y="304800"/>
            <a:ext cx="8534400" cy="758952"/>
          </a:xfrm>
          <a:prstGeom prst="rect">
            <a:avLst/>
          </a:prstGeom>
        </p:spPr>
        <p:txBody>
          <a:bodyPr vert="horz" anchor="b">
            <a:normAutofit/>
          </a:bodyPr>
          <a:lstStyle>
            <a:lvl1pPr algn="ctr" rtl="0" eaLnBrk="1" latinLnBrk="0" hangingPunct="1">
              <a:spcBef>
                <a:spcPct val="0"/>
              </a:spcBef>
              <a:buNone/>
              <a:defRPr kumimoji="0" sz="3300" kern="1200">
                <a:solidFill>
                  <a:schemeClr val="accent3">
                    <a:shade val="75000"/>
                  </a:schemeClr>
                </a:solidFill>
                <a:latin typeface="+mj-lt"/>
                <a:ea typeface="+mj-ea"/>
                <a:cs typeface="+mj-cs"/>
              </a:defRPr>
            </a:lvl1pPr>
          </a:lstStyle>
          <a:p>
            <a:r>
              <a:rPr lang="en-US" dirty="0">
                <a:solidFill>
                  <a:schemeClr val="accent1"/>
                </a:solidFill>
              </a:rPr>
              <a:t>Log </a:t>
            </a:r>
            <a:r>
              <a:rPr lang="en-US" dirty="0"/>
              <a:t>Large Scales</a:t>
            </a:r>
            <a:endParaRPr lang="he-IL"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618679"/>
            <a:ext cx="6480720" cy="47030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609205"/>
            <a:ext cx="6480720" cy="471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11560" y="1618679"/>
            <a:ext cx="576064" cy="4546625"/>
          </a:xfrm>
          <a:prstGeom prst="rect">
            <a:avLst/>
          </a:prstGeom>
          <a:noFill/>
          <a:ln w="28575">
            <a:solidFill>
              <a:srgbClr val="0070C0"/>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
        <p:nvSpPr>
          <p:cNvPr id="9" name="Rectangle 8"/>
          <p:cNvSpPr/>
          <p:nvPr/>
        </p:nvSpPr>
        <p:spPr>
          <a:xfrm>
            <a:off x="6732240" y="1637587"/>
            <a:ext cx="360040" cy="4546625"/>
          </a:xfrm>
          <a:prstGeom prst="rect">
            <a:avLst/>
          </a:prstGeom>
          <a:noFill/>
          <a:ln w="28575">
            <a:solidFill>
              <a:schemeClr val="accent1"/>
            </a:solidFill>
            <a:prstDash val="solid"/>
          </a:ln>
        </p:spPr>
        <p:style>
          <a:lnRef idx="2">
            <a:schemeClr val="accent3"/>
          </a:lnRef>
          <a:fillRef idx="1">
            <a:schemeClr val="lt1"/>
          </a:fillRef>
          <a:effectRef idx="0">
            <a:schemeClr val="accent3"/>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552380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500"/>
                                        <p:tgtEl>
                                          <p:spTgt spid="1028"/>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Scaling - Discussion</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מציין מיקום תוכן 3"/>
          <p:cNvSpPr>
            <a:spLocks noGrp="1"/>
          </p:cNvSpPr>
          <p:nvPr>
            <p:ph sz="quarter" idx="1"/>
          </p:nvPr>
        </p:nvSpPr>
        <p:spPr>
          <a:xfrm>
            <a:off x="301752" y="1593304"/>
            <a:ext cx="8503920" cy="4572000"/>
          </a:xfrm>
        </p:spPr>
        <p:txBody>
          <a:bodyPr>
            <a:normAutofit/>
          </a:bodyPr>
          <a:lstStyle/>
          <a:p>
            <a:r>
              <a:rPr lang="en-US" sz="2400" dirty="0"/>
              <a:t>Normalization / min-max are bounded ([0,1] / [-1,1]) whereas standardization techniques are not</a:t>
            </a:r>
          </a:p>
          <a:p>
            <a:pPr marL="0" indent="0">
              <a:buNone/>
            </a:pPr>
            <a:r>
              <a:rPr lang="en-US" sz="2400" dirty="0"/>
              <a:t>( we’ll see in a minute it’s not necessarily that good)</a:t>
            </a:r>
          </a:p>
          <a:p>
            <a:r>
              <a:rPr lang="en-US" sz="2400" dirty="0"/>
              <a:t>Standardization keeps original source shape</a:t>
            </a:r>
          </a:p>
          <a:p>
            <a:r>
              <a:rPr lang="en-US" sz="2400" dirty="0"/>
              <a:t>Scaled features are not interpretable </a:t>
            </a:r>
          </a:p>
          <a:p>
            <a:r>
              <a:rPr lang="en-US" sz="2400" dirty="0"/>
              <a:t>Large scales </a:t>
            </a:r>
            <a:r>
              <a:rPr lang="en-US" sz="2400" dirty="0">
                <a:sym typeface="Wingdings" panose="05000000000000000000" pitchFamily="2" charset="2"/>
              </a:rPr>
              <a:t> </a:t>
            </a:r>
            <a:r>
              <a:rPr lang="en-US" sz="2400" dirty="0"/>
              <a:t>Take Logarithm</a:t>
            </a:r>
          </a:p>
          <a:p>
            <a:r>
              <a:rPr lang="en-US" sz="2400" dirty="0"/>
              <a:t>Beware of outliers!</a:t>
            </a:r>
          </a:p>
          <a:p>
            <a:endParaRPr lang="he-IL" sz="2400" dirty="0"/>
          </a:p>
        </p:txBody>
      </p:sp>
    </p:spTree>
    <p:extLst>
      <p:ext uri="{BB962C8B-B14F-4D97-AF65-F5344CB8AC3E}">
        <p14:creationId xmlns:p14="http://schemas.microsoft.com/office/powerpoint/2010/main" val="94469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D44176E-2A39-1D42-BD98-94642CB72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800472"/>
            <a:ext cx="7956376" cy="4320090"/>
          </a:xfrm>
          <a:prstGeom prst="rect">
            <a:avLst/>
          </a:prstGeom>
        </p:spPr>
      </p:pic>
      <p:sp>
        <p:nvSpPr>
          <p:cNvPr id="2" name="כותרת 1"/>
          <p:cNvSpPr>
            <a:spLocks noGrp="1"/>
          </p:cNvSpPr>
          <p:nvPr>
            <p:ph type="title"/>
          </p:nvPr>
        </p:nvSpPr>
        <p:spPr/>
        <p:txBody>
          <a:bodyPr/>
          <a:lstStyle/>
          <a:p>
            <a:r>
              <a:rPr lang="en-US" dirty="0"/>
              <a:t>Scaling – Outliers in Action</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pic>
        <p:nvPicPr>
          <p:cNvPr id="10" name="Picture 9">
            <a:extLst>
              <a:ext uri="{FF2B5EF4-FFF2-40B4-BE49-F238E27FC236}">
                <a16:creationId xmlns:a16="http://schemas.microsoft.com/office/drawing/2014/main" id="{C42816AD-52E3-AA42-B9E4-000A317AB3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772816"/>
            <a:ext cx="7956376" cy="4347746"/>
          </a:xfrm>
          <a:prstGeom prst="rect">
            <a:avLst/>
          </a:prstGeom>
        </p:spPr>
      </p:pic>
    </p:spTree>
    <p:extLst>
      <p:ext uri="{BB962C8B-B14F-4D97-AF65-F5344CB8AC3E}">
        <p14:creationId xmlns:p14="http://schemas.microsoft.com/office/powerpoint/2010/main" val="101419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a:spLocks noGrp="1"/>
          </p:cNvSpPr>
          <p:nvPr>
            <p:ph sz="quarter" idx="1"/>
          </p:nvPr>
        </p:nvSpPr>
        <p:spPr>
          <a:xfrm>
            <a:off x="301752" y="1484784"/>
            <a:ext cx="8503920" cy="45720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r>
              <a:rPr lang="en-US" sz="2400" dirty="0"/>
              <a:t>Normalization got squashed</a:t>
            </a:r>
          </a:p>
          <a:p>
            <a:pPr marL="0" indent="0">
              <a:buNone/>
            </a:pPr>
            <a:endParaRPr lang="en-US" dirty="0"/>
          </a:p>
        </p:txBody>
      </p:sp>
      <p:sp>
        <p:nvSpPr>
          <p:cNvPr id="2" name="כותרת 1"/>
          <p:cNvSpPr>
            <a:spLocks noGrp="1"/>
          </p:cNvSpPr>
          <p:nvPr>
            <p:ph type="title"/>
          </p:nvPr>
        </p:nvSpPr>
        <p:spPr/>
        <p:txBody>
          <a:bodyPr/>
          <a:lstStyle/>
          <a:p>
            <a:r>
              <a:rPr lang="en-US" dirty="0"/>
              <a:t>Scaling – Outliers in Action</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pic>
        <p:nvPicPr>
          <p:cNvPr id="5" name="Picture 4">
            <a:extLst>
              <a:ext uri="{FF2B5EF4-FFF2-40B4-BE49-F238E27FC236}">
                <a16:creationId xmlns:a16="http://schemas.microsoft.com/office/drawing/2014/main" id="{BD401A0D-AFA2-6042-A479-376238F7F6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1" y="1700808"/>
            <a:ext cx="4407411" cy="3240360"/>
          </a:xfrm>
          <a:prstGeom prst="rect">
            <a:avLst/>
          </a:prstGeom>
        </p:spPr>
      </p:pic>
      <p:pic>
        <p:nvPicPr>
          <p:cNvPr id="8" name="Picture 7">
            <a:extLst>
              <a:ext uri="{FF2B5EF4-FFF2-40B4-BE49-F238E27FC236}">
                <a16:creationId xmlns:a16="http://schemas.microsoft.com/office/drawing/2014/main" id="{4718C4DA-5C2D-7C43-8843-A4EEDE46B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528" y="1721933"/>
            <a:ext cx="4315826" cy="3219235"/>
          </a:xfrm>
          <a:prstGeom prst="rect">
            <a:avLst/>
          </a:prstGeom>
        </p:spPr>
      </p:pic>
    </p:spTree>
    <p:extLst>
      <p:ext uri="{BB962C8B-B14F-4D97-AF65-F5344CB8AC3E}">
        <p14:creationId xmlns:p14="http://schemas.microsoft.com/office/powerpoint/2010/main" val="423897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Content Placeholder 3"/>
          <p:cNvSpPr>
            <a:spLocks noGrp="1"/>
          </p:cNvSpPr>
          <p:nvPr>
            <p:ph sz="quarter" idx="1"/>
          </p:nvPr>
        </p:nvSpPr>
        <p:spPr>
          <a:xfrm>
            <a:off x="301752" y="1707800"/>
            <a:ext cx="8503920" cy="5039288"/>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sz="2000" dirty="0"/>
          </a:p>
          <a:p>
            <a:r>
              <a:rPr lang="en-US" sz="2000" dirty="0"/>
              <a:t>Quartile based statistics are more robust</a:t>
            </a:r>
          </a:p>
          <a:p>
            <a:pPr lvl="1"/>
            <a:r>
              <a:rPr lang="en-US" sz="1800" dirty="0"/>
              <a:t>That’s why they’re called </a:t>
            </a:r>
            <a:r>
              <a:rPr lang="en-US" sz="1800" b="1" dirty="0"/>
              <a:t>Robust Statistics</a:t>
            </a:r>
          </a:p>
          <a:p>
            <a:pPr marL="0" indent="0">
              <a:buNone/>
            </a:pPr>
            <a:endParaRPr lang="en-US" dirty="0"/>
          </a:p>
        </p:txBody>
      </p:sp>
      <p:sp>
        <p:nvSpPr>
          <p:cNvPr id="2" name="כותרת 1"/>
          <p:cNvSpPr>
            <a:spLocks noGrp="1"/>
          </p:cNvSpPr>
          <p:nvPr>
            <p:ph type="title"/>
          </p:nvPr>
        </p:nvSpPr>
        <p:spPr/>
        <p:txBody>
          <a:bodyPr/>
          <a:lstStyle/>
          <a:p>
            <a:r>
              <a:rPr lang="en-US" dirty="0"/>
              <a:t>Immunity to Outliers</a:t>
            </a:r>
            <a:endParaRPr lang="he-IL" dirty="0"/>
          </a:p>
        </p:txBody>
      </p:sp>
      <p:sp>
        <p:nvSpPr>
          <p:cNvPr id="3" name="מציין מיקום של כותרת תחתונה 2"/>
          <p:cNvSpPr>
            <a:spLocks noGrp="1"/>
          </p:cNvSpPr>
          <p:nvPr>
            <p:ph type="ftr" sz="quarter" idx="11"/>
          </p:nvPr>
        </p:nvSpPr>
        <p:spPr>
          <a:xfrm>
            <a:off x="179512" y="6381328"/>
            <a:ext cx="3581400" cy="365760"/>
          </a:xfrm>
        </p:spPr>
        <p:txBody>
          <a:bodyPr/>
          <a:lstStyle/>
          <a:p>
            <a:r>
              <a:rPr lang="en-US" dirty="0"/>
              <a:t>Gilad </a:t>
            </a:r>
            <a:r>
              <a:rPr lang="en-US" dirty="0" err="1"/>
              <a:t>Barkan</a:t>
            </a:r>
            <a:r>
              <a:rPr lang="en-US" dirty="0"/>
              <a:t>. 2019</a:t>
            </a:r>
          </a:p>
        </p:txBody>
      </p:sp>
      <p:pic>
        <p:nvPicPr>
          <p:cNvPr id="4107"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345" y="1484786"/>
            <a:ext cx="2338536" cy="2363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10"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6721" y="1484784"/>
            <a:ext cx="2459615" cy="2374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2915816" y="2276872"/>
            <a:ext cx="144016" cy="144016"/>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GB"/>
          </a:p>
        </p:txBody>
      </p:sp>
      <p:graphicFrame>
        <p:nvGraphicFramePr>
          <p:cNvPr id="13" name="Table 12"/>
          <p:cNvGraphicFramePr>
            <a:graphicFrameLocks noGrp="1"/>
          </p:cNvGraphicFramePr>
          <p:nvPr>
            <p:extLst/>
          </p:nvPr>
        </p:nvGraphicFramePr>
        <p:xfrm>
          <a:off x="395536" y="3933056"/>
          <a:ext cx="8296600" cy="16459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2503704">
                  <a:extLst>
                    <a:ext uri="{9D8B030D-6E8A-4147-A177-3AD203B41FA5}">
                      <a16:colId xmlns:a16="http://schemas.microsoft.com/office/drawing/2014/main" val="20001"/>
                    </a:ext>
                  </a:extLst>
                </a:gridCol>
                <a:gridCol w="2569743">
                  <a:extLst>
                    <a:ext uri="{9D8B030D-6E8A-4147-A177-3AD203B41FA5}">
                      <a16:colId xmlns:a16="http://schemas.microsoft.com/office/drawing/2014/main" val="20002"/>
                    </a:ext>
                  </a:extLst>
                </a:gridCol>
                <a:gridCol w="1134921">
                  <a:extLst>
                    <a:ext uri="{9D8B030D-6E8A-4147-A177-3AD203B41FA5}">
                      <a16:colId xmlns:a16="http://schemas.microsoft.com/office/drawing/2014/main" val="20003"/>
                    </a:ext>
                  </a:extLst>
                </a:gridCol>
              </a:tblGrid>
              <a:tr h="0">
                <a:tc>
                  <a:txBody>
                    <a:bodyPr/>
                    <a:lstStyle/>
                    <a:p>
                      <a:pPr algn="ctr"/>
                      <a:r>
                        <a:rPr lang="en-US" dirty="0"/>
                        <a:t>Scaling</a:t>
                      </a:r>
                      <a:r>
                        <a:rPr lang="en-US" baseline="0" dirty="0"/>
                        <a:t> Method</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Without</a:t>
                      </a:r>
                      <a:r>
                        <a:rPr lang="en-US" baseline="0" dirty="0"/>
                        <a:t> Outlier</a:t>
                      </a:r>
                      <a:endParaRPr lang="en-GB" dirty="0"/>
                    </a:p>
                  </a:txBody>
                  <a:tcPr/>
                </a:tc>
                <a:tc>
                  <a:txBody>
                    <a:bodyPr/>
                    <a:lstStyle/>
                    <a:p>
                      <a:pPr algn="ctr"/>
                      <a:r>
                        <a:rPr lang="en-US" dirty="0"/>
                        <a:t>With</a:t>
                      </a:r>
                      <a:r>
                        <a:rPr lang="en-US" baseline="0" dirty="0"/>
                        <a:t> Outlier</a:t>
                      </a:r>
                      <a:endParaRPr lang="en-GB" dirty="0"/>
                    </a:p>
                  </a:txBody>
                  <a:tcPr/>
                </a:tc>
                <a:tc>
                  <a:txBody>
                    <a:bodyPr/>
                    <a:lstStyle/>
                    <a:p>
                      <a:pPr algn="ctr"/>
                      <a:r>
                        <a:rPr lang="en-US" dirty="0"/>
                        <a:t>Change</a:t>
                      </a:r>
                      <a:endParaRPr lang="en-GB" dirty="0"/>
                    </a:p>
                  </a:txBody>
                  <a:tcPr/>
                </a:tc>
                <a:extLst>
                  <a:ext uri="{0D108BD9-81ED-4DB2-BD59-A6C34878D82A}">
                    <a16:rowId xmlns:a16="http://schemas.microsoft.com/office/drawing/2014/main" val="10000"/>
                  </a:ext>
                </a:extLst>
              </a:tr>
              <a:tr h="370840">
                <a:tc>
                  <a:txBody>
                    <a:bodyPr/>
                    <a:lstStyle/>
                    <a:p>
                      <a:pPr algn="ctr"/>
                      <a:r>
                        <a:rPr lang="en-US" dirty="0"/>
                        <a:t>Standardization</a:t>
                      </a:r>
                    </a:p>
                    <a:p>
                      <a:pPr algn="ctr"/>
                      <a:endParaRPr lang="en-GB" dirty="0"/>
                    </a:p>
                  </a:txBody>
                  <a:tcPr anchor="ctr"/>
                </a:tc>
                <a:tc>
                  <a:txBody>
                    <a:bodyPr/>
                    <a:lstStyle/>
                    <a:p>
                      <a:pPr algn="ctr"/>
                      <a:endParaRPr lang="en-GB" dirty="0"/>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Quartile</a:t>
                      </a:r>
                      <a:r>
                        <a:rPr lang="en-US" baseline="0" dirty="0"/>
                        <a:t> </a:t>
                      </a:r>
                      <a:r>
                        <a:rPr lang="en-US" dirty="0"/>
                        <a:t>Standardization</a:t>
                      </a:r>
                      <a:endParaRPr lang="en-GB" dirty="0"/>
                    </a:p>
                  </a:txBody>
                  <a:tcPr anchor="ctr"/>
                </a:tc>
                <a:tc>
                  <a:txBody>
                    <a:bodyPr/>
                    <a:lstStyle/>
                    <a:p>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0002"/>
                  </a:ext>
                </a:extLst>
              </a:tr>
            </a:tbl>
          </a:graphicData>
        </a:graphic>
      </p:graphicFrame>
      <p:graphicFrame>
        <p:nvGraphicFramePr>
          <p:cNvPr id="15" name="Table 14"/>
          <p:cNvGraphicFramePr>
            <a:graphicFrameLocks noGrp="1"/>
          </p:cNvGraphicFramePr>
          <p:nvPr>
            <p:extLst/>
          </p:nvPr>
        </p:nvGraphicFramePr>
        <p:xfrm>
          <a:off x="395536" y="3933056"/>
          <a:ext cx="8296600" cy="16459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2503704">
                  <a:extLst>
                    <a:ext uri="{9D8B030D-6E8A-4147-A177-3AD203B41FA5}">
                      <a16:colId xmlns:a16="http://schemas.microsoft.com/office/drawing/2014/main" val="20001"/>
                    </a:ext>
                  </a:extLst>
                </a:gridCol>
                <a:gridCol w="2569743">
                  <a:extLst>
                    <a:ext uri="{9D8B030D-6E8A-4147-A177-3AD203B41FA5}">
                      <a16:colId xmlns:a16="http://schemas.microsoft.com/office/drawing/2014/main" val="20002"/>
                    </a:ext>
                  </a:extLst>
                </a:gridCol>
                <a:gridCol w="1134921">
                  <a:extLst>
                    <a:ext uri="{9D8B030D-6E8A-4147-A177-3AD203B41FA5}">
                      <a16:colId xmlns:a16="http://schemas.microsoft.com/office/drawing/2014/main" val="20003"/>
                    </a:ext>
                  </a:extLst>
                </a:gridCol>
              </a:tblGrid>
              <a:tr h="0">
                <a:tc>
                  <a:txBody>
                    <a:bodyPr/>
                    <a:lstStyle/>
                    <a:p>
                      <a:pPr algn="ctr"/>
                      <a:r>
                        <a:rPr lang="en-US" dirty="0"/>
                        <a:t>Scaling</a:t>
                      </a:r>
                      <a:r>
                        <a:rPr lang="en-US" baseline="0" dirty="0"/>
                        <a:t> Method</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Without</a:t>
                      </a:r>
                      <a:r>
                        <a:rPr lang="en-US" baseline="0" dirty="0"/>
                        <a:t> Outlier</a:t>
                      </a:r>
                      <a:endParaRPr lang="en-GB" dirty="0"/>
                    </a:p>
                  </a:txBody>
                  <a:tcPr/>
                </a:tc>
                <a:tc>
                  <a:txBody>
                    <a:bodyPr/>
                    <a:lstStyle/>
                    <a:p>
                      <a:pPr algn="ctr"/>
                      <a:r>
                        <a:rPr lang="en-US" dirty="0"/>
                        <a:t>With</a:t>
                      </a:r>
                      <a:r>
                        <a:rPr lang="en-US" baseline="0" dirty="0"/>
                        <a:t> Outlier</a:t>
                      </a:r>
                      <a:endParaRPr lang="en-GB" dirty="0"/>
                    </a:p>
                  </a:txBody>
                  <a:tcPr/>
                </a:tc>
                <a:tc>
                  <a:txBody>
                    <a:bodyPr/>
                    <a:lstStyle/>
                    <a:p>
                      <a:pPr algn="ctr"/>
                      <a:r>
                        <a:rPr lang="en-US" dirty="0"/>
                        <a:t>Change</a:t>
                      </a:r>
                      <a:endParaRPr lang="en-GB" dirty="0"/>
                    </a:p>
                  </a:txBody>
                  <a:tcPr/>
                </a:tc>
                <a:extLst>
                  <a:ext uri="{0D108BD9-81ED-4DB2-BD59-A6C34878D82A}">
                    <a16:rowId xmlns:a16="http://schemas.microsoft.com/office/drawing/2014/main" val="10000"/>
                  </a:ext>
                </a:extLst>
              </a:tr>
              <a:tr h="370840">
                <a:tc>
                  <a:txBody>
                    <a:bodyPr/>
                    <a:lstStyle/>
                    <a:p>
                      <a:pPr algn="ctr"/>
                      <a:r>
                        <a:rPr lang="en-US" dirty="0"/>
                        <a:t>Standardization</a:t>
                      </a:r>
                    </a:p>
                    <a:p>
                      <a:pPr algn="ctr"/>
                      <a:endParaRPr lang="en-GB" dirty="0"/>
                    </a:p>
                  </a:txBody>
                  <a:tcPr anchor="ctr"/>
                </a:tc>
                <a:tc>
                  <a:txBody>
                    <a:bodyPr/>
                    <a:lstStyle/>
                    <a:p>
                      <a:pPr algn="ctr"/>
                      <a:r>
                        <a:rPr lang="en-US" dirty="0"/>
                        <a:t>=</a:t>
                      </a:r>
                      <a:r>
                        <a:rPr lang="en-US" baseline="0" dirty="0"/>
                        <a:t> (100-75) / 35 = 0.7</a:t>
                      </a:r>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Quartile</a:t>
                      </a:r>
                      <a:r>
                        <a:rPr lang="en-US" baseline="0" dirty="0"/>
                        <a:t> </a:t>
                      </a:r>
                      <a:r>
                        <a:rPr lang="en-US" dirty="0"/>
                        <a:t>Standardization</a:t>
                      </a:r>
                      <a:endParaRPr lang="en-GB" dirty="0"/>
                    </a:p>
                  </a:txBody>
                  <a:tcPr anchor="ctr"/>
                </a:tc>
                <a:tc>
                  <a:txBody>
                    <a:bodyPr/>
                    <a:lstStyle/>
                    <a:p>
                      <a:endParaRPr lang="en-GB" dirty="0"/>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nvPr>
        </p:nvGraphicFramePr>
        <p:xfrm>
          <a:off x="395536" y="3933056"/>
          <a:ext cx="8296600" cy="16459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2503704">
                  <a:extLst>
                    <a:ext uri="{9D8B030D-6E8A-4147-A177-3AD203B41FA5}">
                      <a16:colId xmlns:a16="http://schemas.microsoft.com/office/drawing/2014/main" val="20001"/>
                    </a:ext>
                  </a:extLst>
                </a:gridCol>
                <a:gridCol w="2569743">
                  <a:extLst>
                    <a:ext uri="{9D8B030D-6E8A-4147-A177-3AD203B41FA5}">
                      <a16:colId xmlns:a16="http://schemas.microsoft.com/office/drawing/2014/main" val="20002"/>
                    </a:ext>
                  </a:extLst>
                </a:gridCol>
                <a:gridCol w="1134921">
                  <a:extLst>
                    <a:ext uri="{9D8B030D-6E8A-4147-A177-3AD203B41FA5}">
                      <a16:colId xmlns:a16="http://schemas.microsoft.com/office/drawing/2014/main" val="20003"/>
                    </a:ext>
                  </a:extLst>
                </a:gridCol>
              </a:tblGrid>
              <a:tr h="0">
                <a:tc>
                  <a:txBody>
                    <a:bodyPr/>
                    <a:lstStyle/>
                    <a:p>
                      <a:pPr algn="ctr"/>
                      <a:r>
                        <a:rPr lang="en-US" dirty="0"/>
                        <a:t>Scaling</a:t>
                      </a:r>
                      <a:r>
                        <a:rPr lang="en-US" baseline="0" dirty="0"/>
                        <a:t> Method</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Without</a:t>
                      </a:r>
                      <a:r>
                        <a:rPr lang="en-US" baseline="0" dirty="0"/>
                        <a:t> Outlier</a:t>
                      </a:r>
                      <a:endParaRPr lang="en-GB" dirty="0"/>
                    </a:p>
                  </a:txBody>
                  <a:tcPr/>
                </a:tc>
                <a:tc>
                  <a:txBody>
                    <a:bodyPr/>
                    <a:lstStyle/>
                    <a:p>
                      <a:pPr algn="ctr"/>
                      <a:r>
                        <a:rPr lang="en-US" dirty="0"/>
                        <a:t>With</a:t>
                      </a:r>
                      <a:r>
                        <a:rPr lang="en-US" baseline="0" dirty="0"/>
                        <a:t> Outlier</a:t>
                      </a:r>
                      <a:endParaRPr lang="en-GB" dirty="0"/>
                    </a:p>
                  </a:txBody>
                  <a:tcPr/>
                </a:tc>
                <a:tc>
                  <a:txBody>
                    <a:bodyPr/>
                    <a:lstStyle/>
                    <a:p>
                      <a:pPr algn="ctr"/>
                      <a:r>
                        <a:rPr lang="en-US" dirty="0"/>
                        <a:t>Change</a:t>
                      </a:r>
                      <a:endParaRPr lang="en-GB" dirty="0"/>
                    </a:p>
                  </a:txBody>
                  <a:tcPr/>
                </a:tc>
                <a:extLst>
                  <a:ext uri="{0D108BD9-81ED-4DB2-BD59-A6C34878D82A}">
                    <a16:rowId xmlns:a16="http://schemas.microsoft.com/office/drawing/2014/main" val="10000"/>
                  </a:ext>
                </a:extLst>
              </a:tr>
              <a:tr h="370840">
                <a:tc>
                  <a:txBody>
                    <a:bodyPr/>
                    <a:lstStyle/>
                    <a:p>
                      <a:pPr algn="ctr"/>
                      <a:r>
                        <a:rPr lang="en-US" dirty="0"/>
                        <a:t>Standardization</a:t>
                      </a:r>
                    </a:p>
                    <a:p>
                      <a:pPr algn="ctr"/>
                      <a:endParaRPr lang="en-GB" dirty="0"/>
                    </a:p>
                  </a:txBody>
                  <a:tcPr anchor="ctr"/>
                </a:tc>
                <a:tc>
                  <a:txBody>
                    <a:bodyPr/>
                    <a:lstStyle/>
                    <a:p>
                      <a:pPr algn="ctr"/>
                      <a:r>
                        <a:rPr lang="en-US" dirty="0"/>
                        <a:t>=</a:t>
                      </a:r>
                      <a:r>
                        <a:rPr lang="en-US" baseline="0" dirty="0"/>
                        <a:t> (100-75) / 35 = 0.7</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(100-85) / 57 = 0.26</a:t>
                      </a:r>
                      <a:endParaRPr lang="en-GB" dirty="0"/>
                    </a:p>
                    <a:p>
                      <a:pPr algn="ctr"/>
                      <a:endParaRPr lang="en-GB" dirty="0"/>
                    </a:p>
                  </a:txBody>
                  <a:tcPr/>
                </a:tc>
                <a:tc>
                  <a:txBody>
                    <a:bodyPr/>
                    <a:lstStyle/>
                    <a:p>
                      <a:pPr algn="ctr"/>
                      <a:r>
                        <a:rPr lang="en-US" dirty="0"/>
                        <a:t>67%</a:t>
                      </a:r>
                      <a:endParaRPr lang="en-GB"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Quartile</a:t>
                      </a:r>
                      <a:r>
                        <a:rPr lang="en-US" baseline="0" dirty="0"/>
                        <a:t> </a:t>
                      </a:r>
                      <a:r>
                        <a:rPr lang="en-US" dirty="0"/>
                        <a:t>Standardization</a:t>
                      </a:r>
                      <a:endParaRPr lang="en-GB" dirty="0"/>
                    </a:p>
                  </a:txBody>
                  <a:tcPr anchor="ctr"/>
                </a:tc>
                <a:tc>
                  <a:txBody>
                    <a:bodyPr/>
                    <a:lstStyle/>
                    <a:p>
                      <a:pPr algn="ctr"/>
                      <a:endParaRPr lang="en-GB" dirty="0"/>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2"/>
                  </a:ext>
                </a:extLst>
              </a:tr>
            </a:tbl>
          </a:graphicData>
        </a:graphic>
      </p:graphicFrame>
      <p:graphicFrame>
        <p:nvGraphicFramePr>
          <p:cNvPr id="17" name="Table 16"/>
          <p:cNvGraphicFramePr>
            <a:graphicFrameLocks noGrp="1"/>
          </p:cNvGraphicFramePr>
          <p:nvPr>
            <p:extLst/>
          </p:nvPr>
        </p:nvGraphicFramePr>
        <p:xfrm>
          <a:off x="395536" y="3933056"/>
          <a:ext cx="8296600" cy="16459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2503704">
                  <a:extLst>
                    <a:ext uri="{9D8B030D-6E8A-4147-A177-3AD203B41FA5}">
                      <a16:colId xmlns:a16="http://schemas.microsoft.com/office/drawing/2014/main" val="20001"/>
                    </a:ext>
                  </a:extLst>
                </a:gridCol>
                <a:gridCol w="2569743">
                  <a:extLst>
                    <a:ext uri="{9D8B030D-6E8A-4147-A177-3AD203B41FA5}">
                      <a16:colId xmlns:a16="http://schemas.microsoft.com/office/drawing/2014/main" val="20002"/>
                    </a:ext>
                  </a:extLst>
                </a:gridCol>
                <a:gridCol w="1134921">
                  <a:extLst>
                    <a:ext uri="{9D8B030D-6E8A-4147-A177-3AD203B41FA5}">
                      <a16:colId xmlns:a16="http://schemas.microsoft.com/office/drawing/2014/main" val="20003"/>
                    </a:ext>
                  </a:extLst>
                </a:gridCol>
              </a:tblGrid>
              <a:tr h="0">
                <a:tc>
                  <a:txBody>
                    <a:bodyPr/>
                    <a:lstStyle/>
                    <a:p>
                      <a:pPr algn="ctr"/>
                      <a:r>
                        <a:rPr lang="en-US" dirty="0"/>
                        <a:t>Scaling</a:t>
                      </a:r>
                      <a:r>
                        <a:rPr lang="en-US" baseline="0" dirty="0"/>
                        <a:t> Method</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Without</a:t>
                      </a:r>
                      <a:r>
                        <a:rPr lang="en-US" baseline="0" dirty="0"/>
                        <a:t> Outlier</a:t>
                      </a:r>
                      <a:endParaRPr lang="en-GB" dirty="0"/>
                    </a:p>
                  </a:txBody>
                  <a:tcPr/>
                </a:tc>
                <a:tc>
                  <a:txBody>
                    <a:bodyPr/>
                    <a:lstStyle/>
                    <a:p>
                      <a:pPr algn="ctr"/>
                      <a:r>
                        <a:rPr lang="en-US" dirty="0"/>
                        <a:t>With</a:t>
                      </a:r>
                      <a:r>
                        <a:rPr lang="en-US" baseline="0" dirty="0"/>
                        <a:t> Outlier</a:t>
                      </a:r>
                      <a:endParaRPr lang="en-GB" dirty="0"/>
                    </a:p>
                  </a:txBody>
                  <a:tcPr/>
                </a:tc>
                <a:tc>
                  <a:txBody>
                    <a:bodyPr/>
                    <a:lstStyle/>
                    <a:p>
                      <a:pPr algn="ctr"/>
                      <a:r>
                        <a:rPr lang="en-US" dirty="0"/>
                        <a:t>Change</a:t>
                      </a:r>
                      <a:endParaRPr lang="en-GB" dirty="0"/>
                    </a:p>
                  </a:txBody>
                  <a:tcPr/>
                </a:tc>
                <a:extLst>
                  <a:ext uri="{0D108BD9-81ED-4DB2-BD59-A6C34878D82A}">
                    <a16:rowId xmlns:a16="http://schemas.microsoft.com/office/drawing/2014/main" val="10000"/>
                  </a:ext>
                </a:extLst>
              </a:tr>
              <a:tr h="370840">
                <a:tc>
                  <a:txBody>
                    <a:bodyPr/>
                    <a:lstStyle/>
                    <a:p>
                      <a:pPr algn="ctr"/>
                      <a:r>
                        <a:rPr lang="en-US" dirty="0"/>
                        <a:t>Standardization</a:t>
                      </a:r>
                    </a:p>
                    <a:p>
                      <a:pPr algn="ctr"/>
                      <a:endParaRPr lang="en-GB" dirty="0"/>
                    </a:p>
                  </a:txBody>
                  <a:tcPr anchor="ctr"/>
                </a:tc>
                <a:tc>
                  <a:txBody>
                    <a:bodyPr/>
                    <a:lstStyle/>
                    <a:p>
                      <a:pPr algn="ctr"/>
                      <a:r>
                        <a:rPr lang="en-US" dirty="0"/>
                        <a:t>=</a:t>
                      </a:r>
                      <a:r>
                        <a:rPr lang="en-US" baseline="0" dirty="0"/>
                        <a:t> (100-75) / 35 = 0.7</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(100-85) / 57 = 0.26</a:t>
                      </a:r>
                      <a:endParaRPr lang="en-GB" dirty="0"/>
                    </a:p>
                    <a:p>
                      <a:pPr algn="ctr"/>
                      <a:endParaRPr lang="en-GB" dirty="0"/>
                    </a:p>
                  </a:txBody>
                  <a:tcPr/>
                </a:tc>
                <a:tc>
                  <a:txBody>
                    <a:bodyPr/>
                    <a:lstStyle/>
                    <a:p>
                      <a:pPr algn="ctr"/>
                      <a:r>
                        <a:rPr lang="en-US" dirty="0"/>
                        <a:t>67%</a:t>
                      </a:r>
                      <a:endParaRPr lang="en-GB"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Quartile</a:t>
                      </a:r>
                      <a:r>
                        <a:rPr lang="en-US" baseline="0" dirty="0"/>
                        <a:t> </a:t>
                      </a:r>
                      <a:r>
                        <a:rPr lang="en-US" dirty="0"/>
                        <a:t>Standardization</a:t>
                      </a:r>
                      <a:endParaRPr lang="en-GB"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(100-72) / 54 = 0.52</a:t>
                      </a:r>
                      <a:endParaRPr lang="en-GB" dirty="0"/>
                    </a:p>
                    <a:p>
                      <a:pPr algn="ctr"/>
                      <a:endParaRPr lang="en-GB" dirty="0"/>
                    </a:p>
                  </a:txBody>
                  <a:tcPr/>
                </a:tc>
                <a:tc>
                  <a:txBody>
                    <a:bodyPr/>
                    <a:lstStyle/>
                    <a:p>
                      <a:pPr algn="ctr"/>
                      <a:endParaRPr lang="en-GB" dirty="0"/>
                    </a:p>
                  </a:txBody>
                  <a:tcPr/>
                </a:tc>
                <a:tc>
                  <a:txBody>
                    <a:bodyPr/>
                    <a:lstStyle/>
                    <a:p>
                      <a:pPr algn="ctr"/>
                      <a:endParaRPr lang="en-GB" dirty="0"/>
                    </a:p>
                  </a:txBody>
                  <a:tcPr/>
                </a:tc>
                <a:extLst>
                  <a:ext uri="{0D108BD9-81ED-4DB2-BD59-A6C34878D82A}">
                    <a16:rowId xmlns:a16="http://schemas.microsoft.com/office/drawing/2014/main" val="10002"/>
                  </a:ext>
                </a:extLst>
              </a:tr>
            </a:tbl>
          </a:graphicData>
        </a:graphic>
      </p:graphicFrame>
      <p:graphicFrame>
        <p:nvGraphicFramePr>
          <p:cNvPr id="18" name="Table 17"/>
          <p:cNvGraphicFramePr>
            <a:graphicFrameLocks noGrp="1"/>
          </p:cNvGraphicFramePr>
          <p:nvPr>
            <p:extLst/>
          </p:nvPr>
        </p:nvGraphicFramePr>
        <p:xfrm>
          <a:off x="395536" y="3933056"/>
          <a:ext cx="8296600" cy="16459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2503704">
                  <a:extLst>
                    <a:ext uri="{9D8B030D-6E8A-4147-A177-3AD203B41FA5}">
                      <a16:colId xmlns:a16="http://schemas.microsoft.com/office/drawing/2014/main" val="20001"/>
                    </a:ext>
                  </a:extLst>
                </a:gridCol>
                <a:gridCol w="2569743">
                  <a:extLst>
                    <a:ext uri="{9D8B030D-6E8A-4147-A177-3AD203B41FA5}">
                      <a16:colId xmlns:a16="http://schemas.microsoft.com/office/drawing/2014/main" val="20002"/>
                    </a:ext>
                  </a:extLst>
                </a:gridCol>
                <a:gridCol w="1134921">
                  <a:extLst>
                    <a:ext uri="{9D8B030D-6E8A-4147-A177-3AD203B41FA5}">
                      <a16:colId xmlns:a16="http://schemas.microsoft.com/office/drawing/2014/main" val="20003"/>
                    </a:ext>
                  </a:extLst>
                </a:gridCol>
              </a:tblGrid>
              <a:tr h="0">
                <a:tc>
                  <a:txBody>
                    <a:bodyPr/>
                    <a:lstStyle/>
                    <a:p>
                      <a:pPr algn="ctr"/>
                      <a:r>
                        <a:rPr lang="en-US" dirty="0"/>
                        <a:t>Scaling</a:t>
                      </a:r>
                      <a:r>
                        <a:rPr lang="en-US" baseline="0" dirty="0"/>
                        <a:t> Method</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Without</a:t>
                      </a:r>
                      <a:r>
                        <a:rPr lang="en-US" baseline="0" dirty="0"/>
                        <a:t> Outlier</a:t>
                      </a:r>
                      <a:endParaRPr lang="en-GB" dirty="0"/>
                    </a:p>
                  </a:txBody>
                  <a:tcPr/>
                </a:tc>
                <a:tc>
                  <a:txBody>
                    <a:bodyPr/>
                    <a:lstStyle/>
                    <a:p>
                      <a:pPr algn="ctr"/>
                      <a:r>
                        <a:rPr lang="en-US" dirty="0"/>
                        <a:t>With</a:t>
                      </a:r>
                      <a:r>
                        <a:rPr lang="en-US" baseline="0" dirty="0"/>
                        <a:t> Outlier</a:t>
                      </a:r>
                      <a:endParaRPr lang="en-GB" dirty="0"/>
                    </a:p>
                  </a:txBody>
                  <a:tcPr/>
                </a:tc>
                <a:tc>
                  <a:txBody>
                    <a:bodyPr/>
                    <a:lstStyle/>
                    <a:p>
                      <a:pPr algn="ctr"/>
                      <a:r>
                        <a:rPr lang="en-US" dirty="0"/>
                        <a:t>Change</a:t>
                      </a:r>
                      <a:endParaRPr lang="en-GB" dirty="0"/>
                    </a:p>
                  </a:txBody>
                  <a:tcPr/>
                </a:tc>
                <a:extLst>
                  <a:ext uri="{0D108BD9-81ED-4DB2-BD59-A6C34878D82A}">
                    <a16:rowId xmlns:a16="http://schemas.microsoft.com/office/drawing/2014/main" val="10000"/>
                  </a:ext>
                </a:extLst>
              </a:tr>
              <a:tr h="370840">
                <a:tc>
                  <a:txBody>
                    <a:bodyPr/>
                    <a:lstStyle/>
                    <a:p>
                      <a:pPr algn="ctr"/>
                      <a:r>
                        <a:rPr lang="en-US" dirty="0"/>
                        <a:t>Standardization</a:t>
                      </a:r>
                    </a:p>
                    <a:p>
                      <a:pPr algn="ctr"/>
                      <a:endParaRPr lang="en-GB" dirty="0"/>
                    </a:p>
                  </a:txBody>
                  <a:tcPr anchor="ctr"/>
                </a:tc>
                <a:tc>
                  <a:txBody>
                    <a:bodyPr/>
                    <a:lstStyle/>
                    <a:p>
                      <a:pPr algn="ctr"/>
                      <a:r>
                        <a:rPr lang="en-US" dirty="0"/>
                        <a:t>=</a:t>
                      </a:r>
                      <a:r>
                        <a:rPr lang="en-US" baseline="0" dirty="0"/>
                        <a:t> (100-75) / 35 = 0.7</a:t>
                      </a:r>
                      <a:endParaRPr lang="en-GB"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(100-85) / 57 = 0.26</a:t>
                      </a:r>
                      <a:endParaRPr lang="en-GB" dirty="0"/>
                    </a:p>
                    <a:p>
                      <a:pPr algn="ctr"/>
                      <a:endParaRPr lang="en-GB" dirty="0"/>
                    </a:p>
                  </a:txBody>
                  <a:tcPr/>
                </a:tc>
                <a:tc>
                  <a:txBody>
                    <a:bodyPr/>
                    <a:lstStyle/>
                    <a:p>
                      <a:pPr algn="ctr"/>
                      <a:r>
                        <a:rPr lang="en-US" dirty="0"/>
                        <a:t>67%</a:t>
                      </a:r>
                      <a:endParaRPr lang="en-GB" dirty="0"/>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Quartile</a:t>
                      </a:r>
                      <a:r>
                        <a:rPr lang="en-US" baseline="0" dirty="0"/>
                        <a:t> </a:t>
                      </a:r>
                      <a:r>
                        <a:rPr lang="en-US" dirty="0"/>
                        <a:t>Standardization</a:t>
                      </a:r>
                      <a:endParaRPr lang="en-GB"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a:t>
                      </a:r>
                      <a:r>
                        <a:rPr lang="en-US" baseline="0" dirty="0"/>
                        <a:t> (100-72) / 54 = 0.52</a:t>
                      </a:r>
                      <a:endParaRPr lang="en-GB" dirty="0"/>
                    </a:p>
                    <a:p>
                      <a:pPr algn="ctr"/>
                      <a:endParaRPr lang="en-GB" dirty="0"/>
                    </a:p>
                  </a:txBody>
                  <a:tcPr/>
                </a:tc>
                <a:tc>
                  <a:txBody>
                    <a:bodyPr/>
                    <a:lstStyle/>
                    <a:p>
                      <a:pPr algn="ctr"/>
                      <a:r>
                        <a:rPr lang="en-US" dirty="0"/>
                        <a:t>=</a:t>
                      </a:r>
                      <a:r>
                        <a:rPr lang="en-US" baseline="0" dirty="0"/>
                        <a:t> (100-76) / 63 = 0.38</a:t>
                      </a:r>
                      <a:endParaRPr lang="en-GB" dirty="0"/>
                    </a:p>
                  </a:txBody>
                  <a:tcPr/>
                </a:tc>
                <a:tc>
                  <a:txBody>
                    <a:bodyPr/>
                    <a:lstStyle/>
                    <a:p>
                      <a:pPr algn="ctr"/>
                      <a:r>
                        <a:rPr lang="en-US" dirty="0"/>
                        <a:t>27%</a:t>
                      </a:r>
                      <a:endParaRPr lang="en-GB"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2594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a:spLocks noGrp="1"/>
          </p:cNvSpPr>
          <p:nvPr>
            <p:ph idx="1"/>
          </p:nvPr>
        </p:nvSpPr>
        <p:spPr>
          <a:xfrm>
            <a:off x="273133" y="1723007"/>
            <a:ext cx="8724287" cy="4802337"/>
          </a:xfrm>
        </p:spPr>
        <p:txBody>
          <a:bodyPr vert="horz">
            <a:normAutofit/>
          </a:bodyPr>
          <a:lstStyle/>
          <a:p>
            <a:r>
              <a:rPr lang="en-US" sz="2400" b="1" dirty="0"/>
              <a:t>Quantitative (</a:t>
            </a:r>
            <a:r>
              <a:rPr lang="he-IL" sz="2400" b="1" dirty="0"/>
              <a:t>כמותי</a:t>
            </a:r>
            <a:r>
              <a:rPr lang="en-US" sz="2400" b="1" dirty="0"/>
              <a:t>) </a:t>
            </a:r>
            <a:r>
              <a:rPr lang="en-US" sz="2400" dirty="0"/>
              <a:t>= can be measured</a:t>
            </a:r>
          </a:p>
          <a:p>
            <a:pPr lvl="1"/>
            <a:r>
              <a:rPr lang="en-US" sz="2000" dirty="0"/>
              <a:t>e.g. height, weight, blood pressure, number of children, ….</a:t>
            </a:r>
          </a:p>
          <a:p>
            <a:r>
              <a:rPr lang="en-US" sz="2400" b="1" dirty="0"/>
              <a:t>Qualitative (</a:t>
            </a:r>
            <a:r>
              <a:rPr lang="he-IL" sz="2400" b="1" dirty="0"/>
              <a:t>איכותני</a:t>
            </a:r>
            <a:r>
              <a:rPr lang="en-US" sz="2400" b="1" dirty="0"/>
              <a:t>) </a:t>
            </a:r>
            <a:r>
              <a:rPr lang="en-US" sz="2400" dirty="0"/>
              <a:t>= can NOT be measured</a:t>
            </a:r>
          </a:p>
          <a:p>
            <a:pPr lvl="1"/>
            <a:r>
              <a:rPr lang="en-US" sz="2000" dirty="0"/>
              <a:t>e.g. country, gender (male or female), cancer diagnosis (Myelogenous Leukemia, Lymphoblastic Leukemia)</a:t>
            </a:r>
          </a:p>
          <a:p>
            <a:pPr lvl="1"/>
            <a:r>
              <a:rPr lang="en-US" sz="2000" dirty="0"/>
              <a:t>Also known as </a:t>
            </a:r>
            <a:r>
              <a:rPr lang="en-US" sz="2000" b="1" dirty="0"/>
              <a:t>Categorical</a:t>
            </a:r>
          </a:p>
          <a:p>
            <a:pPr lvl="2"/>
            <a:r>
              <a:rPr lang="en-US" sz="1800" dirty="0"/>
              <a:t>Can take value from </a:t>
            </a:r>
            <a:r>
              <a:rPr lang="en-US" sz="1800" i="1" dirty="0"/>
              <a:t>K</a:t>
            </a:r>
            <a:r>
              <a:rPr lang="en-US" sz="1800" dirty="0"/>
              <a:t> different classes / categories</a:t>
            </a:r>
          </a:p>
          <a:p>
            <a:pPr lvl="1"/>
            <a:r>
              <a:rPr lang="en-US" sz="2000" dirty="0"/>
              <a:t>But note! It does not mean it cannot be numeric, e.g. ID</a:t>
            </a:r>
          </a:p>
          <a:p>
            <a:pPr lvl="1"/>
            <a:endParaRPr lang="en-US" sz="2000" dirty="0"/>
          </a:p>
        </p:txBody>
      </p:sp>
      <p:sp>
        <p:nvSpPr>
          <p:cNvPr id="6" name="Title 1"/>
          <p:cNvSpPr>
            <a:spLocks noGrp="1"/>
          </p:cNvSpPr>
          <p:nvPr>
            <p:ph type="title"/>
          </p:nvPr>
        </p:nvSpPr>
        <p:spPr>
          <a:xfrm>
            <a:off x="301752" y="228600"/>
            <a:ext cx="8534400" cy="758952"/>
          </a:xfrm>
        </p:spPr>
        <p:txBody>
          <a:bodyPr>
            <a:normAutofit/>
          </a:bodyPr>
          <a:lstStyle/>
          <a:p>
            <a:r>
              <a:rPr lang="en-US" dirty="0"/>
              <a:t>Types of Data</a:t>
            </a:r>
          </a:p>
        </p:txBody>
      </p:sp>
    </p:spTree>
    <p:custDataLst>
      <p:tags r:id="rId1"/>
    </p:custDataLst>
    <p:extLst>
      <p:ext uri="{BB962C8B-B14F-4D97-AF65-F5344CB8AC3E}">
        <p14:creationId xmlns:p14="http://schemas.microsoft.com/office/powerpoint/2010/main" val="101059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Scaling - Discussion</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מציין מיקום תוכן 3"/>
          <p:cNvSpPr>
            <a:spLocks noGrp="1"/>
          </p:cNvSpPr>
          <p:nvPr>
            <p:ph sz="quarter" idx="1"/>
          </p:nvPr>
        </p:nvSpPr>
        <p:spPr>
          <a:xfrm>
            <a:off x="301752" y="1593304"/>
            <a:ext cx="8503920" cy="4572000"/>
          </a:xfrm>
        </p:spPr>
        <p:txBody>
          <a:bodyPr>
            <a:normAutofit/>
          </a:bodyPr>
          <a:lstStyle/>
          <a:p>
            <a:r>
              <a:rPr lang="en-US" sz="2400" dirty="0"/>
              <a:t>Normalization / min-max are bounded ([0,1] / [-1,1]) whereas standardization techniques are not</a:t>
            </a:r>
          </a:p>
          <a:p>
            <a:pPr marL="0" indent="0">
              <a:buNone/>
            </a:pPr>
            <a:r>
              <a:rPr lang="en-US" sz="2400" dirty="0"/>
              <a:t>( we’ll see in a minute it’s not necessarily that good)</a:t>
            </a:r>
          </a:p>
          <a:p>
            <a:r>
              <a:rPr lang="en-US" sz="2400" dirty="0"/>
              <a:t>Standardization keeps original source shape</a:t>
            </a:r>
          </a:p>
          <a:p>
            <a:r>
              <a:rPr lang="en-US" sz="2400" dirty="0"/>
              <a:t>Scaled features are not interpretable </a:t>
            </a:r>
          </a:p>
          <a:p>
            <a:r>
              <a:rPr lang="en-US" sz="2400" dirty="0"/>
              <a:t>Large scales </a:t>
            </a:r>
            <a:r>
              <a:rPr lang="en-US" sz="2400" dirty="0">
                <a:sym typeface="Wingdings" panose="05000000000000000000" pitchFamily="2" charset="2"/>
              </a:rPr>
              <a:t> </a:t>
            </a:r>
            <a:r>
              <a:rPr lang="en-US" sz="2400" dirty="0"/>
              <a:t>Take Logarithm</a:t>
            </a:r>
          </a:p>
          <a:p>
            <a:r>
              <a:rPr lang="en-US" sz="2400" dirty="0"/>
              <a:t>Beware of outliers!</a:t>
            </a:r>
          </a:p>
          <a:p>
            <a:r>
              <a:rPr lang="en-US" sz="2400" dirty="0"/>
              <a:t>More data </a:t>
            </a:r>
            <a:r>
              <a:rPr lang="en-US" sz="2400" dirty="0">
                <a:sym typeface="Wingdings" panose="05000000000000000000" pitchFamily="2" charset="2"/>
              </a:rPr>
              <a:t> More robust  Big Data</a:t>
            </a:r>
            <a:endParaRPr lang="en-US" sz="2400" dirty="0"/>
          </a:p>
          <a:p>
            <a:endParaRPr lang="he-IL" sz="2400" dirty="0"/>
          </a:p>
        </p:txBody>
      </p:sp>
    </p:spTree>
    <p:extLst>
      <p:ext uri="{BB962C8B-B14F-4D97-AF65-F5344CB8AC3E}">
        <p14:creationId xmlns:p14="http://schemas.microsoft.com/office/powerpoint/2010/main" val="171790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lvl="0"/>
            <a:r>
              <a:rPr lang="en-GB" dirty="0"/>
              <a:t>Prepare the Data</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graphicFrame>
        <p:nvGraphicFramePr>
          <p:cNvPr id="9" name="Diagram 6"/>
          <p:cNvGraphicFramePr/>
          <p:nvPr>
            <p:extLst>
              <p:ext uri="{D42A27DB-BD31-4B8C-83A1-F6EECF244321}">
                <p14:modId xmlns:p14="http://schemas.microsoft.com/office/powerpoint/2010/main" val="3626134770"/>
              </p:ext>
            </p:extLst>
          </p:nvPr>
        </p:nvGraphicFramePr>
        <p:xfrm>
          <a:off x="605642" y="1223158"/>
          <a:ext cx="7837714" cy="4987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2" descr="C:\Users\user\AppData\Local\Microsoft\Windows\Temporary Internet Files\Content.IE5\ES0M4J9P\MC90044131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600" y="1844824"/>
            <a:ext cx="432048" cy="620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user\AppData\Local\Microsoft\Windows\Temporary Internet Files\Content.IE5\ES0M4J9P\MC90044131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3648" y="3406856"/>
            <a:ext cx="432048" cy="620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4110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Cleanup</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323528" y="1593304"/>
            <a:ext cx="8503920" cy="4572000"/>
          </a:xfrm>
        </p:spPr>
        <p:txBody>
          <a:bodyPr>
            <a:normAutofit/>
          </a:bodyPr>
          <a:lstStyle/>
          <a:p>
            <a:r>
              <a:rPr lang="en-US" sz="2400" dirty="0"/>
              <a:t>Outliers</a:t>
            </a:r>
          </a:p>
          <a:p>
            <a:r>
              <a:rPr lang="en-US" sz="2400" dirty="0">
                <a:solidFill>
                  <a:schemeClr val="bg1">
                    <a:lumMod val="65000"/>
                  </a:schemeClr>
                </a:solidFill>
              </a:rPr>
              <a:t>Missing Values </a:t>
            </a:r>
          </a:p>
          <a:p>
            <a:endParaRPr lang="en-US" sz="2400" dirty="0"/>
          </a:p>
        </p:txBody>
      </p:sp>
    </p:spTree>
    <p:extLst>
      <p:ext uri="{BB962C8B-B14F-4D97-AF65-F5344CB8AC3E}">
        <p14:creationId xmlns:p14="http://schemas.microsoft.com/office/powerpoint/2010/main" val="9706979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Outliers</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301752" y="1593304"/>
            <a:ext cx="8503920" cy="4572000"/>
          </a:xfrm>
        </p:spPr>
        <p:txBody>
          <a:bodyPr>
            <a:normAutofit/>
          </a:bodyPr>
          <a:lstStyle/>
          <a:p>
            <a:r>
              <a:rPr lang="en-US" sz="2400" dirty="0"/>
              <a:t>What are they?</a:t>
            </a:r>
          </a:p>
          <a:p>
            <a:r>
              <a:rPr lang="en-US" sz="2400" dirty="0"/>
              <a:t>Why is it important to look for them?</a:t>
            </a:r>
          </a:p>
          <a:p>
            <a:r>
              <a:rPr lang="en-US" sz="2400" dirty="0"/>
              <a:t>What are their sources?</a:t>
            </a:r>
          </a:p>
        </p:txBody>
      </p:sp>
    </p:spTree>
    <p:extLst>
      <p:ext uri="{BB962C8B-B14F-4D97-AF65-F5344CB8AC3E}">
        <p14:creationId xmlns:p14="http://schemas.microsoft.com/office/powerpoint/2010/main" val="3416199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Outliers are Extremes</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301752" y="1593304"/>
            <a:ext cx="8503920" cy="4572000"/>
          </a:xfrm>
        </p:spPr>
        <p:txBody>
          <a:bodyPr>
            <a:normAutofit/>
          </a:bodyPr>
          <a:lstStyle/>
          <a:p>
            <a:r>
              <a:rPr lang="en-US" sz="2400" dirty="0"/>
              <a:t>An outlier is an observation that appears extreme compared to the rest of the data.</a:t>
            </a:r>
          </a:p>
          <a:p>
            <a:r>
              <a:rPr lang="en-US" sz="2400" dirty="0"/>
              <a:t>One additional example why they are so important to look for</a:t>
            </a:r>
          </a:p>
        </p:txBody>
      </p:sp>
    </p:spTree>
    <p:extLst>
      <p:ext uri="{BB962C8B-B14F-4D97-AF65-F5344CB8AC3E}">
        <p14:creationId xmlns:p14="http://schemas.microsoft.com/office/powerpoint/2010/main" val="252080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a:spLocks noGrp="1"/>
          </p:cNvSpPr>
          <p:nvPr>
            <p:ph idx="1"/>
          </p:nvPr>
        </p:nvSpPr>
        <p:spPr>
          <a:xfrm>
            <a:off x="191069" y="1612979"/>
            <a:ext cx="8830101" cy="4768349"/>
          </a:xfrm>
        </p:spPr>
        <p:txBody>
          <a:bodyPr/>
          <a:lstStyle/>
          <a:p>
            <a:pPr lvl="1"/>
            <a:endParaRPr lang="en-US" sz="2400" dirty="0"/>
          </a:p>
          <a:p>
            <a:pPr lvl="1"/>
            <a:endParaRPr lang="en-US" sz="2400"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994" y="2188190"/>
            <a:ext cx="4283478" cy="398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5227093" y="3283205"/>
            <a:ext cx="1" cy="1710519"/>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5001904" y="4896673"/>
            <a:ext cx="450377" cy="382138"/>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0423" y="2174542"/>
            <a:ext cx="4283478" cy="3991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Oval 16"/>
          <p:cNvSpPr/>
          <p:nvPr/>
        </p:nvSpPr>
        <p:spPr>
          <a:xfrm>
            <a:off x="4995081" y="2811437"/>
            <a:ext cx="450377" cy="382138"/>
          </a:xfrm>
          <a:prstGeom prst="ellipse">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ounded Rectangular Callout 27"/>
          <p:cNvSpPr/>
          <p:nvPr/>
        </p:nvSpPr>
        <p:spPr>
          <a:xfrm>
            <a:off x="6742305" y="4412347"/>
            <a:ext cx="741529" cy="311026"/>
          </a:xfrm>
          <a:prstGeom prst="wedgeRoundRectCallout">
            <a:avLst>
              <a:gd name="adj1" fmla="val -178223"/>
              <a:gd name="adj2" fmla="val 198603"/>
              <a:gd name="adj3" fmla="val 16667"/>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6.75%</a:t>
            </a:r>
          </a:p>
        </p:txBody>
      </p:sp>
      <p:sp>
        <p:nvSpPr>
          <p:cNvPr id="8" name="Rounded Rectangular Callout 7"/>
          <p:cNvSpPr/>
          <p:nvPr/>
        </p:nvSpPr>
        <p:spPr>
          <a:xfrm>
            <a:off x="3657607" y="4776716"/>
            <a:ext cx="859809" cy="502095"/>
          </a:xfrm>
          <a:prstGeom prst="wedgeRoundRectCallout">
            <a:avLst>
              <a:gd name="adj1" fmla="val 157656"/>
              <a:gd name="adj2" fmla="val 66249"/>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July 2003</a:t>
            </a:r>
          </a:p>
        </p:txBody>
      </p:sp>
      <p:sp>
        <p:nvSpPr>
          <p:cNvPr id="27" name="Rounded Rectangular Callout 26"/>
          <p:cNvSpPr/>
          <p:nvPr/>
        </p:nvSpPr>
        <p:spPr>
          <a:xfrm>
            <a:off x="4310773" y="3523637"/>
            <a:ext cx="776963" cy="311026"/>
          </a:xfrm>
          <a:prstGeom prst="wedgeRoundRectCallout">
            <a:avLst>
              <a:gd name="adj1" fmla="val 108998"/>
              <a:gd name="adj2" fmla="val 245509"/>
              <a:gd name="adj3" fmla="val 16667"/>
            </a:avLst>
          </a:prstGeom>
          <a:solidFill>
            <a:srgbClr val="21DE12"/>
          </a:solidFill>
          <a:ln>
            <a:solidFill>
              <a:srgbClr val="22D909"/>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7.8%</a:t>
            </a:r>
          </a:p>
        </p:txBody>
      </p:sp>
      <p:cxnSp>
        <p:nvCxnSpPr>
          <p:cNvPr id="11" name="Straight Connector 10"/>
          <p:cNvCxnSpPr/>
          <p:nvPr/>
        </p:nvCxnSpPr>
        <p:spPr>
          <a:xfrm flipV="1">
            <a:off x="5614348" y="4497231"/>
            <a:ext cx="0" cy="939876"/>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9" name="Rounded Rectangular Callout 28"/>
          <p:cNvSpPr/>
          <p:nvPr/>
        </p:nvSpPr>
        <p:spPr>
          <a:xfrm>
            <a:off x="6876256" y="2492896"/>
            <a:ext cx="1044716" cy="355920"/>
          </a:xfrm>
          <a:prstGeom prst="wedgeRoundRectCallout">
            <a:avLst>
              <a:gd name="adj1" fmla="val -150186"/>
              <a:gd name="adj2" fmla="val 68732"/>
              <a:gd name="adj3" fmla="val 16667"/>
            </a:avLst>
          </a:prstGeom>
          <a:solidFill>
            <a:schemeClr val="bg1"/>
          </a:solid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Outlier</a:t>
            </a:r>
          </a:p>
        </p:txBody>
      </p:sp>
      <p:sp>
        <p:nvSpPr>
          <p:cNvPr id="16" name="Rounded Rectangular Callout 15"/>
          <p:cNvSpPr/>
          <p:nvPr/>
        </p:nvSpPr>
        <p:spPr>
          <a:xfrm>
            <a:off x="3290253" y="3002506"/>
            <a:ext cx="1409002" cy="452285"/>
          </a:xfrm>
          <a:prstGeom prst="wedgeRoundRectCallout">
            <a:avLst>
              <a:gd name="adj1" fmla="val -7929"/>
              <a:gd name="adj2" fmla="val 128912"/>
              <a:gd name="adj3" fmla="val 16667"/>
            </a:avLst>
          </a:prstGeom>
          <a:solidFill>
            <a:srgbClr val="21DE12"/>
          </a:solidFill>
          <a:ln>
            <a:solidFill>
              <a:srgbClr val="21DE1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New predicted rate</a:t>
            </a:r>
          </a:p>
        </p:txBody>
      </p:sp>
      <p:sp>
        <p:nvSpPr>
          <p:cNvPr id="18" name="Rounded Rectangular Callout 17"/>
          <p:cNvSpPr/>
          <p:nvPr/>
        </p:nvSpPr>
        <p:spPr>
          <a:xfrm>
            <a:off x="2901770" y="4271088"/>
            <a:ext cx="1380391" cy="452285"/>
          </a:xfrm>
          <a:prstGeom prst="wedgeRoundRectCallout">
            <a:avLst>
              <a:gd name="adj1" fmla="val -8918"/>
              <a:gd name="adj2" fmla="val -118524"/>
              <a:gd name="adj3" fmla="val 16667"/>
            </a:avLst>
          </a:prstGeom>
          <a:solidFill>
            <a:srgbClr val="0070C0"/>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Original predicted rate</a:t>
            </a:r>
          </a:p>
        </p:txBody>
      </p:sp>
      <p:sp>
        <p:nvSpPr>
          <p:cNvPr id="19" name="Title 1"/>
          <p:cNvSpPr>
            <a:spLocks noGrp="1"/>
          </p:cNvSpPr>
          <p:nvPr>
            <p:ph type="title"/>
          </p:nvPr>
        </p:nvSpPr>
        <p:spPr>
          <a:xfrm>
            <a:off x="301752" y="228600"/>
            <a:ext cx="8534400" cy="758952"/>
          </a:xfrm>
        </p:spPr>
        <p:txBody>
          <a:bodyPr>
            <a:normAutofit/>
          </a:bodyPr>
          <a:lstStyle/>
          <a:p>
            <a:r>
              <a:rPr lang="en-US" sz="3200" dirty="0"/>
              <a:t>Outliers</a:t>
            </a:r>
          </a:p>
        </p:txBody>
      </p:sp>
      <p:sp>
        <p:nvSpPr>
          <p:cNvPr id="20" name="Content Placeholder 3"/>
          <p:cNvSpPr txBox="1">
            <a:spLocks/>
          </p:cNvSpPr>
          <p:nvPr/>
        </p:nvSpPr>
        <p:spPr>
          <a:xfrm>
            <a:off x="301752" y="1556792"/>
            <a:ext cx="8503920" cy="4572000"/>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800" kern="1200">
                <a:solidFill>
                  <a:schemeClr val="tx2">
                    <a:lumMod val="75000"/>
                  </a:schemeClr>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4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2">
                    <a:lumMod val="75000"/>
                  </a:schemeClr>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18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600" kern="1200">
                <a:solidFill>
                  <a:schemeClr val="tx2">
                    <a:lumMod val="75000"/>
                  </a:schemeClr>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r>
              <a:rPr lang="en-US" sz="2400" dirty="0"/>
              <a:t>Predicting bank interest using Linear Regression</a:t>
            </a:r>
          </a:p>
        </p:txBody>
      </p:sp>
      <p:sp>
        <p:nvSpPr>
          <p:cNvPr id="2" name="Rounded Rectangle 1">
            <a:extLst>
              <a:ext uri="{FF2B5EF4-FFF2-40B4-BE49-F238E27FC236}">
                <a16:creationId xmlns:a16="http://schemas.microsoft.com/office/drawing/2014/main" id="{57FEE2B0-6CCB-8748-9BAF-A40759A0D7E7}"/>
              </a:ext>
            </a:extLst>
          </p:cNvPr>
          <p:cNvSpPr/>
          <p:nvPr/>
        </p:nvSpPr>
        <p:spPr>
          <a:xfrm>
            <a:off x="6678661" y="3193575"/>
            <a:ext cx="2237694" cy="883497"/>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2">
                    <a:lumMod val="50000"/>
                  </a:schemeClr>
                </a:solidFill>
              </a:rPr>
              <a:t>Stay tuned why outliers are amplified in regression</a:t>
            </a:r>
          </a:p>
        </p:txBody>
      </p:sp>
    </p:spTree>
    <p:custDataLst>
      <p:tags r:id="rId1"/>
    </p:custDataLst>
    <p:extLst>
      <p:ext uri="{BB962C8B-B14F-4D97-AF65-F5344CB8AC3E}">
        <p14:creationId xmlns:p14="http://schemas.microsoft.com/office/powerpoint/2010/main" val="2941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heel(1)">
                                      <p:cBhvr>
                                        <p:cTn id="11" dur="2000"/>
                                        <p:tgtEl>
                                          <p:spTgt spid="12"/>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par>
                          <p:cTn id="16" fill="hold">
                            <p:stCondLst>
                              <p:cond delay="2500"/>
                            </p:stCondLst>
                            <p:childTnLst>
                              <p:par>
                                <p:cTn id="17" presetID="1"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50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par>
                          <p:cTn id="37" fill="hold">
                            <p:stCondLst>
                              <p:cond delay="1000"/>
                            </p:stCondLst>
                            <p:childTnLst>
                              <p:par>
                                <p:cTn id="38" presetID="1"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28" grpId="0" animBg="1"/>
      <p:bldP spid="8" grpId="0" animBg="1"/>
      <p:bldP spid="27" grpId="0" animBg="1"/>
      <p:bldP spid="29" grpId="0" animBg="1"/>
      <p:bldP spid="16" grpId="0" animBg="1"/>
      <p:bldP spid="18" grpId="0" animBg="1"/>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Signal and the Noise</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301752" y="1593304"/>
            <a:ext cx="8503920" cy="4572000"/>
          </a:xfrm>
        </p:spPr>
        <p:txBody>
          <a:bodyPr>
            <a:normAutofit/>
          </a:bodyPr>
          <a:lstStyle/>
          <a:p>
            <a:r>
              <a:rPr lang="en-US" sz="2400" dirty="0"/>
              <a:t>The </a:t>
            </a:r>
            <a:r>
              <a:rPr lang="en-US" sz="2400" b="1" dirty="0">
                <a:solidFill>
                  <a:srgbClr val="0070C0"/>
                </a:solidFill>
              </a:rPr>
              <a:t>signal </a:t>
            </a:r>
            <a:r>
              <a:rPr lang="en-US" sz="2400" dirty="0"/>
              <a:t>is the truth - the </a:t>
            </a:r>
            <a:r>
              <a:rPr lang="en-US" sz="2400" b="1" dirty="0">
                <a:solidFill>
                  <a:srgbClr val="0070C0"/>
                </a:solidFill>
              </a:rPr>
              <a:t>knowledge</a:t>
            </a:r>
          </a:p>
          <a:p>
            <a:r>
              <a:rPr lang="en-US" sz="2400" dirty="0"/>
              <a:t>the </a:t>
            </a:r>
            <a:r>
              <a:rPr lang="en-US" sz="2400" b="1" dirty="0">
                <a:solidFill>
                  <a:srgbClr val="0070C0"/>
                </a:solidFill>
              </a:rPr>
              <a:t>noise</a:t>
            </a:r>
            <a:r>
              <a:rPr lang="en-US" sz="2400" dirty="0"/>
              <a:t> is what distracts us from it - it's all the big </a:t>
            </a:r>
            <a:r>
              <a:rPr lang="en-US" sz="2400" b="1" dirty="0">
                <a:solidFill>
                  <a:srgbClr val="0070C0"/>
                </a:solidFill>
              </a:rPr>
              <a:t>information</a:t>
            </a:r>
            <a:r>
              <a:rPr lang="en-US" sz="2400" dirty="0"/>
              <a:t> around</a:t>
            </a:r>
            <a:endParaRPr lang="en-US" sz="2400" b="1" dirty="0"/>
          </a:p>
        </p:txBody>
      </p:sp>
      <p:pic>
        <p:nvPicPr>
          <p:cNvPr id="5" name="Picture 4" descr="http://cdn.cambridgeincolour.com/images/tutorials/imagenoise_SIGNALmlab2.png"/>
          <p:cNvPicPr/>
          <p:nvPr/>
        </p:nvPicPr>
        <p:blipFill>
          <a:blip r:embed="rId2">
            <a:extLst>
              <a:ext uri="{28A0092B-C50C-407E-A947-70E740481C1C}">
                <a14:useLocalDpi xmlns:a14="http://schemas.microsoft.com/office/drawing/2010/main" val="0"/>
              </a:ext>
            </a:extLst>
          </a:blip>
          <a:srcRect/>
          <a:stretch>
            <a:fillRect/>
          </a:stretch>
        </p:blipFill>
        <p:spPr bwMode="auto">
          <a:xfrm>
            <a:off x="2051720" y="3212976"/>
            <a:ext cx="5112568" cy="2880320"/>
          </a:xfrm>
          <a:prstGeom prst="rect">
            <a:avLst/>
          </a:prstGeom>
          <a:noFill/>
          <a:extLst/>
        </p:spPr>
      </p:pic>
    </p:spTree>
    <p:extLst>
      <p:ext uri="{BB962C8B-B14F-4D97-AF65-F5344CB8AC3E}">
        <p14:creationId xmlns:p14="http://schemas.microsoft.com/office/powerpoint/2010/main" val="3733110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Noise</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301752" y="1737320"/>
            <a:ext cx="8503920" cy="4572000"/>
          </a:xfrm>
        </p:spPr>
        <p:txBody>
          <a:bodyPr>
            <a:normAutofit/>
          </a:bodyPr>
          <a:lstStyle/>
          <a:p>
            <a:r>
              <a:rPr lang="en-US" sz="2400" dirty="0"/>
              <a:t>Outliers are sometimes labeled as Noise</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But are outliers always trouble makers that should be removed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348880"/>
            <a:ext cx="285750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6523" y="2348880"/>
            <a:ext cx="2847975"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061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childTnLst>
                                </p:cTn>
                              </p:par>
                            </p:childTnLst>
                          </p:cTn>
                        </p:par>
                        <p:par>
                          <p:cTn id="8" fill="hold">
                            <p:stCondLst>
                              <p:cond delay="1000"/>
                            </p:stCondLst>
                            <p:childTnLst>
                              <p:par>
                                <p:cTn id="9" presetID="42" presetClass="path" presetSubtype="0" accel="50000" decel="50000" fill="hold" nodeType="afterEffect">
                                  <p:stCondLst>
                                    <p:cond delay="0"/>
                                  </p:stCondLst>
                                  <p:childTnLst>
                                    <p:animMotion origin="layout" path="M 4.72222E-6 -7.40741E-7 L 0.34774 -0.00231 " pathEditMode="relative" rAng="0" ptsTypes="AA">
                                      <p:cBhvr>
                                        <p:cTn id="10" dur="2000" fill="hold"/>
                                        <p:tgtEl>
                                          <p:spTgt spid="1028"/>
                                        </p:tgtEl>
                                        <p:attrNameLst>
                                          <p:attrName>ppt_x</p:attrName>
                                          <p:attrName>ppt_y</p:attrName>
                                        </p:attrNameLst>
                                      </p:cBhvr>
                                      <p:rCtr x="17378" y="-11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Anomalies Detection</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301752" y="1665312"/>
            <a:ext cx="8503920" cy="4572000"/>
          </a:xfrm>
        </p:spPr>
        <p:txBody>
          <a:bodyPr>
            <a:normAutofit lnSpcReduction="10000"/>
          </a:bodyPr>
          <a:lstStyle/>
          <a:p>
            <a:r>
              <a:rPr lang="en-US" sz="2400" dirty="0"/>
              <a:t>Detecting influenza epidemics using search engine query data / Google.com</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Harnessing the collective intelligence of millions of users, Google web search logs preceded CDC in detecting influenza by 2 weeks !</a:t>
            </a:r>
          </a:p>
          <a:p>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492897"/>
            <a:ext cx="6552728" cy="21370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41822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Black Swan</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pic>
        <p:nvPicPr>
          <p:cNvPr id="3074" name="Picture 2" descr="http://raymondpronk.files.wordpress.com/2012/02/blackswan_book_cov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575" y="2420888"/>
            <a:ext cx="2562225" cy="393382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628800"/>
            <a:ext cx="6018287" cy="2794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5148064" y="3026052"/>
            <a:ext cx="360040" cy="1267044"/>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221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a:spLocks noGrp="1"/>
          </p:cNvSpPr>
          <p:nvPr>
            <p:ph idx="1"/>
          </p:nvPr>
        </p:nvSpPr>
        <p:spPr>
          <a:xfrm>
            <a:off x="273133" y="1484784"/>
            <a:ext cx="8724287" cy="4802337"/>
          </a:xfrm>
        </p:spPr>
        <p:txBody>
          <a:bodyPr vert="horz">
            <a:normAutofit/>
          </a:bodyPr>
          <a:lstStyle/>
          <a:p>
            <a:pPr marL="0" indent="0">
              <a:buNone/>
            </a:pPr>
            <a:r>
              <a:rPr lang="en-US" sz="2400" dirty="0"/>
              <a:t>  Structured</a:t>
            </a:r>
            <a:r>
              <a:rPr lang="en-US" dirty="0"/>
              <a:t>	</a:t>
            </a:r>
          </a:p>
          <a:p>
            <a:pPr lvl="1"/>
            <a:endParaRPr lang="en-US" sz="2200" dirty="0"/>
          </a:p>
          <a:p>
            <a:pPr lvl="1"/>
            <a:endParaRPr lang="en-US" sz="2200" dirty="0"/>
          </a:p>
          <a:p>
            <a:pPr lvl="1"/>
            <a:endParaRPr lang="en-US" sz="2200" dirty="0"/>
          </a:p>
          <a:p>
            <a:pPr lvl="1"/>
            <a:endParaRPr lang="en-US" sz="2200" dirty="0"/>
          </a:p>
          <a:p>
            <a:pPr lvl="1"/>
            <a:endParaRPr lang="en-US" sz="2200" dirty="0"/>
          </a:p>
          <a:p>
            <a:pPr lvl="1"/>
            <a:endParaRPr lang="en-US" sz="2200" dirty="0"/>
          </a:p>
          <a:p>
            <a:pPr marL="0" indent="0">
              <a:buNone/>
            </a:pPr>
            <a:endParaRPr lang="en-US" sz="2600" dirty="0"/>
          </a:p>
          <a:p>
            <a:pPr marL="0" indent="0">
              <a:buNone/>
            </a:pPr>
            <a:r>
              <a:rPr lang="en-US" sz="2600" dirty="0"/>
              <a:t>  </a:t>
            </a:r>
          </a:p>
          <a:p>
            <a:endParaRPr lang="en-US" sz="2600" dirty="0"/>
          </a:p>
        </p:txBody>
      </p:sp>
      <p:sp>
        <p:nvSpPr>
          <p:cNvPr id="6" name="Title 1"/>
          <p:cNvSpPr>
            <a:spLocks noGrp="1"/>
          </p:cNvSpPr>
          <p:nvPr>
            <p:ph type="title"/>
          </p:nvPr>
        </p:nvSpPr>
        <p:spPr>
          <a:xfrm>
            <a:off x="301752" y="228600"/>
            <a:ext cx="8534400" cy="758952"/>
          </a:xfrm>
        </p:spPr>
        <p:txBody>
          <a:bodyPr>
            <a:normAutofit/>
          </a:bodyPr>
          <a:lstStyle/>
          <a:p>
            <a:r>
              <a:rPr lang="en-US" dirty="0"/>
              <a:t>Data Hands On</a:t>
            </a:r>
          </a:p>
        </p:txBody>
      </p:sp>
      <p:pic>
        <p:nvPicPr>
          <p:cNvPr id="1027" name="Picture 3" descr="http://dongxicheng.org/wp-content/uploads/2011/06/colum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4509119"/>
            <a:ext cx="249555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2022820"/>
            <a:ext cx="8352928" cy="2373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411366" y="1412776"/>
            <a:ext cx="3121074" cy="369332"/>
          </a:xfrm>
          <a:prstGeom prst="rect">
            <a:avLst/>
          </a:prstGeom>
          <a:noFill/>
        </p:spPr>
        <p:txBody>
          <a:bodyPr wrap="square" rtlCol="0">
            <a:spAutoFit/>
          </a:bodyPr>
          <a:lstStyle/>
          <a:p>
            <a:r>
              <a:rPr lang="en-US" dirty="0">
                <a:solidFill>
                  <a:schemeClr val="tx2">
                    <a:lumMod val="75000"/>
                  </a:schemeClr>
                </a:solidFill>
              </a:rPr>
              <a:t>What do these fields mean?</a:t>
            </a:r>
          </a:p>
        </p:txBody>
      </p:sp>
      <p:cxnSp>
        <p:nvCxnSpPr>
          <p:cNvPr id="5" name="Straight Arrow Connector 4"/>
          <p:cNvCxnSpPr/>
          <p:nvPr/>
        </p:nvCxnSpPr>
        <p:spPr>
          <a:xfrm flipH="1">
            <a:off x="5004048" y="1795513"/>
            <a:ext cx="216024" cy="1347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519378" y="1795513"/>
            <a:ext cx="108012" cy="1347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228184" y="1742519"/>
            <a:ext cx="0" cy="2407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380312" y="1742519"/>
            <a:ext cx="576064" cy="2407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22566" y="4749562"/>
            <a:ext cx="2088232" cy="461665"/>
          </a:xfrm>
          <a:prstGeom prst="rect">
            <a:avLst/>
          </a:prstGeom>
          <a:noFill/>
        </p:spPr>
        <p:txBody>
          <a:bodyPr wrap="square" rtlCol="0">
            <a:spAutoFit/>
          </a:bodyPr>
          <a:lstStyle/>
          <a:p>
            <a:r>
              <a:rPr lang="en-US" sz="2400" dirty="0">
                <a:solidFill>
                  <a:schemeClr val="tx2">
                    <a:lumMod val="75000"/>
                  </a:schemeClr>
                </a:solidFill>
              </a:rPr>
              <a:t>Unstructured</a:t>
            </a:r>
            <a:endParaRPr lang="en-GB" sz="2400" dirty="0">
              <a:solidFill>
                <a:schemeClr val="tx2">
                  <a:lumMod val="75000"/>
                </a:schemeClr>
              </a:solidFill>
            </a:endParaRPr>
          </a:p>
        </p:txBody>
      </p:sp>
      <p:pic>
        <p:nvPicPr>
          <p:cNvPr id="8" name="Picture 7">
            <a:extLst>
              <a:ext uri="{FF2B5EF4-FFF2-40B4-BE49-F238E27FC236}">
                <a16:creationId xmlns:a16="http://schemas.microsoft.com/office/drawing/2014/main" id="{E3385DC4-EFEE-C545-A67F-F138CAD90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352" y="143454"/>
            <a:ext cx="1248702" cy="1116096"/>
          </a:xfrm>
          <a:prstGeom prst="rect">
            <a:avLst/>
          </a:prstGeom>
        </p:spPr>
      </p:pic>
    </p:spTree>
    <p:custDataLst>
      <p:tags r:id="rId1"/>
    </p:custDataLst>
    <p:extLst>
      <p:ext uri="{BB962C8B-B14F-4D97-AF65-F5344CB8AC3E}">
        <p14:creationId xmlns:p14="http://schemas.microsoft.com/office/powerpoint/2010/main" val="3077180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Signal and the Noise</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301752" y="1593304"/>
            <a:ext cx="8503920" cy="4572000"/>
          </a:xfrm>
        </p:spPr>
        <p:txBody>
          <a:bodyPr>
            <a:normAutofit/>
          </a:bodyPr>
          <a:lstStyle/>
          <a:p>
            <a:r>
              <a:rPr lang="en-US" sz="2400" dirty="0"/>
              <a:t>“It Wasn't a black swan but an elephant in the room”</a:t>
            </a:r>
          </a:p>
        </p:txBody>
      </p:sp>
      <p:pic>
        <p:nvPicPr>
          <p:cNvPr id="1026" name="Picture 2" descr="http://thebreakthrough.org/images/main_image/nate_silver_cov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636912"/>
            <a:ext cx="7372350" cy="3590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3063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Cleanup</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301752" y="1593304"/>
            <a:ext cx="8503920" cy="4572000"/>
          </a:xfrm>
        </p:spPr>
        <p:txBody>
          <a:bodyPr>
            <a:normAutofit/>
          </a:bodyPr>
          <a:lstStyle/>
          <a:p>
            <a:r>
              <a:rPr lang="en-US" sz="2400" dirty="0">
                <a:solidFill>
                  <a:schemeClr val="bg1">
                    <a:lumMod val="65000"/>
                  </a:schemeClr>
                </a:solidFill>
              </a:rPr>
              <a:t>Outliers</a:t>
            </a:r>
            <a:endParaRPr lang="en-US" sz="2400" dirty="0"/>
          </a:p>
          <a:p>
            <a:r>
              <a:rPr lang="en-US" sz="2400" dirty="0"/>
              <a:t>Missing Values</a:t>
            </a:r>
          </a:p>
          <a:p>
            <a:endParaRPr lang="en-US" sz="2400" dirty="0"/>
          </a:p>
        </p:txBody>
      </p:sp>
    </p:spTree>
    <p:extLst>
      <p:ext uri="{BB962C8B-B14F-4D97-AF65-F5344CB8AC3E}">
        <p14:creationId xmlns:p14="http://schemas.microsoft.com/office/powerpoint/2010/main" val="1755704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102" y="2132856"/>
            <a:ext cx="8115187" cy="144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sz="3200" dirty="0"/>
              <a:t>Missing Values (NAs)</a:t>
            </a:r>
          </a:p>
        </p:txBody>
      </p:sp>
      <p:sp>
        <p:nvSpPr>
          <p:cNvPr id="3" name="Footer Placeholder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Content Placeholder 3"/>
          <p:cNvSpPr>
            <a:spLocks noGrp="1"/>
          </p:cNvSpPr>
          <p:nvPr>
            <p:ph sz="quarter" idx="1"/>
          </p:nvPr>
        </p:nvSpPr>
        <p:spPr>
          <a:xfrm>
            <a:off x="301752" y="1599056"/>
            <a:ext cx="8503920" cy="4854280"/>
          </a:xfrm>
        </p:spPr>
        <p:txBody>
          <a:bodyPr>
            <a:normAutofit/>
          </a:bodyPr>
          <a:lstStyle/>
          <a:p>
            <a:r>
              <a:rPr lang="en-US" sz="2400" dirty="0"/>
              <a:t>Smoking habits of UK residents</a:t>
            </a:r>
          </a:p>
          <a:p>
            <a:endParaRPr lang="en-US" sz="2400" dirty="0"/>
          </a:p>
          <a:p>
            <a:endParaRPr lang="en-US" sz="2400" dirty="0"/>
          </a:p>
          <a:p>
            <a:endParaRPr lang="en-US" sz="2400" dirty="0"/>
          </a:p>
          <a:p>
            <a:endParaRPr lang="en-US" sz="2400" dirty="0"/>
          </a:p>
          <a:p>
            <a:r>
              <a:rPr lang="en-US" sz="2400" dirty="0"/>
              <a:t>Strategies</a:t>
            </a:r>
          </a:p>
          <a:p>
            <a:pPr lvl="1"/>
            <a:r>
              <a:rPr lang="en-US" sz="2000" dirty="0"/>
              <a:t>Fill (impute)</a:t>
            </a:r>
          </a:p>
          <a:p>
            <a:pPr lvl="2"/>
            <a:r>
              <a:rPr lang="en-US" sz="1800" dirty="0"/>
              <a:t>Common sense (0 ?)</a:t>
            </a:r>
          </a:p>
          <a:p>
            <a:pPr lvl="2"/>
            <a:r>
              <a:rPr lang="en-US" sz="1800" dirty="0"/>
              <a:t>Average (interpolation) </a:t>
            </a:r>
          </a:p>
          <a:p>
            <a:pPr lvl="3"/>
            <a:r>
              <a:rPr lang="en-US" sz="1600" dirty="0"/>
              <a:t>Of the specific feature</a:t>
            </a:r>
          </a:p>
          <a:p>
            <a:pPr lvl="3"/>
            <a:r>
              <a:rPr lang="en-US" sz="1600" dirty="0"/>
              <a:t>Of the same type of people (single male of age 44 with gross income ….)</a:t>
            </a:r>
          </a:p>
          <a:p>
            <a:pPr lvl="1"/>
            <a:r>
              <a:rPr lang="en-US" sz="2000" dirty="0"/>
              <a:t>Delete / Ignore case</a:t>
            </a:r>
          </a:p>
        </p:txBody>
      </p:sp>
      <p:grpSp>
        <p:nvGrpSpPr>
          <p:cNvPr id="6" name="Group 5"/>
          <p:cNvGrpSpPr/>
          <p:nvPr/>
        </p:nvGrpSpPr>
        <p:grpSpPr>
          <a:xfrm>
            <a:off x="6228184" y="2564904"/>
            <a:ext cx="1800200" cy="144016"/>
            <a:chOff x="6228184" y="2780928"/>
            <a:chExt cx="1800200" cy="144016"/>
          </a:xfrm>
        </p:grpSpPr>
        <p:sp>
          <p:nvSpPr>
            <p:cNvPr id="5" name="Rounded Rectangle 4"/>
            <p:cNvSpPr/>
            <p:nvPr/>
          </p:nvSpPr>
          <p:spPr>
            <a:xfrm>
              <a:off x="6228184" y="2780928"/>
              <a:ext cx="504056" cy="144016"/>
            </a:xfrm>
            <a:prstGeom prst="round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524328" y="2780928"/>
              <a:ext cx="504056" cy="144016"/>
            </a:xfrm>
            <a:prstGeom prst="round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ounded Rectangle 8"/>
          <p:cNvSpPr/>
          <p:nvPr/>
        </p:nvSpPr>
        <p:spPr>
          <a:xfrm>
            <a:off x="6012160" y="2060848"/>
            <a:ext cx="1080120" cy="1656184"/>
          </a:xfrm>
          <a:prstGeom prst="round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331640" y="2492896"/>
            <a:ext cx="3744416" cy="288032"/>
          </a:xfrm>
          <a:prstGeom prst="roundRect">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827584" y="2636912"/>
            <a:ext cx="756084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03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childTnLst>
                                </p:cTn>
                              </p:par>
                            </p:childTnLst>
                          </p:cTn>
                        </p:par>
                        <p:par>
                          <p:cTn id="26" fill="hold">
                            <p:stCondLst>
                              <p:cond delay="0"/>
                            </p:stCondLst>
                            <p:childTnLst>
                              <p:par>
                                <p:cTn id="27" presetID="16" presetClass="entr" presetSubtype="21"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barn(inVertic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xEl>
                                              <p:pRg st="10" end="10"/>
                                            </p:txEl>
                                          </p:spTgt>
                                        </p:tgtEl>
                                        <p:attrNameLst>
                                          <p:attrName>style.visibility</p:attrName>
                                        </p:attrNameLst>
                                      </p:cBhvr>
                                      <p:to>
                                        <p:strVal val="visible"/>
                                      </p:to>
                                    </p:set>
                                  </p:childTnLst>
                                </p:cTn>
                              </p:par>
                            </p:childTnLst>
                          </p:cTn>
                        </p:par>
                        <p:par>
                          <p:cTn id="34" fill="hold">
                            <p:stCondLst>
                              <p:cond delay="0"/>
                            </p:stCondLst>
                            <p:childTnLst>
                              <p:par>
                                <p:cTn id="35" presetID="16" presetClass="entr" presetSubtype="21"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childTnLst>
                                </p:cTn>
                              </p:par>
                            </p:childTnLst>
                          </p:cTn>
                        </p:par>
                        <p:par>
                          <p:cTn id="42" fill="hold">
                            <p:stCondLst>
                              <p:cond delay="0"/>
                            </p:stCondLst>
                            <p:childTnLst>
                              <p:par>
                                <p:cTn id="43" presetID="22" presetClass="entr" presetSubtype="8"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8640"/>
            <a:ext cx="8229600" cy="822960"/>
          </a:xfrm>
        </p:spPr>
        <p:txBody>
          <a:bodyPr>
            <a:normAutofit/>
          </a:bodyPr>
          <a:lstStyle/>
          <a:p>
            <a:r>
              <a:rPr lang="en-US" sz="3200" dirty="0"/>
              <a:t>Missing Values (NAs)</a:t>
            </a:r>
          </a:p>
        </p:txBody>
      </p:sp>
      <p:sp>
        <p:nvSpPr>
          <p:cNvPr id="9" name="Content Placeholder 5"/>
          <p:cNvSpPr>
            <a:spLocks noGrp="1"/>
          </p:cNvSpPr>
          <p:nvPr>
            <p:ph idx="1"/>
          </p:nvPr>
        </p:nvSpPr>
        <p:spPr>
          <a:xfrm>
            <a:off x="273133" y="1709877"/>
            <a:ext cx="8724287" cy="4743459"/>
          </a:xfrm>
        </p:spPr>
        <p:txBody>
          <a:bodyPr>
            <a:normAutofit/>
          </a:bodyPr>
          <a:lstStyle/>
          <a:p>
            <a:r>
              <a:rPr lang="en-US" sz="2400" dirty="0"/>
              <a:t>How big is the hole?</a:t>
            </a:r>
          </a:p>
          <a:p>
            <a:endParaRPr lang="en-US" dirty="0"/>
          </a:p>
          <a:p>
            <a:endParaRPr lang="en-US" dirty="0"/>
          </a:p>
          <a:p>
            <a:endParaRPr lang="en-US" dirty="0"/>
          </a:p>
          <a:p>
            <a:endParaRPr lang="en-US" dirty="0"/>
          </a:p>
          <a:p>
            <a:endParaRPr lang="en-US" dirty="0"/>
          </a:p>
          <a:p>
            <a:r>
              <a:rPr lang="en-US" sz="2400" dirty="0"/>
              <a:t>If feature has too many NAs then it’s not reliable</a:t>
            </a:r>
          </a:p>
          <a:p>
            <a:pPr lvl="1"/>
            <a:r>
              <a:rPr lang="en-US" sz="2000" dirty="0">
                <a:sym typeface="Wingdings" panose="05000000000000000000" pitchFamily="2" charset="2"/>
              </a:rPr>
              <a:t> </a:t>
            </a:r>
            <a:r>
              <a:rPr lang="en-US" sz="2000" dirty="0"/>
              <a:t>consider delete this feature from the data</a:t>
            </a:r>
          </a:p>
          <a:p>
            <a:endParaRPr lang="en-US" i="1" dirty="0"/>
          </a:p>
          <a:p>
            <a:endParaRPr lang="en-US" sz="2000"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7998" y="1685505"/>
            <a:ext cx="1638615" cy="289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30062"/>
          <a:stretch/>
        </p:blipFill>
        <p:spPr bwMode="auto">
          <a:xfrm>
            <a:off x="457200" y="2401496"/>
            <a:ext cx="5328592" cy="2046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1331640" y="4077072"/>
            <a:ext cx="1656184" cy="288032"/>
          </a:xfrm>
          <a:prstGeom prst="round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6852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lvl="0"/>
            <a:r>
              <a:rPr lang="en-GB" dirty="0"/>
              <a:t>Prepare the Data</a:t>
            </a:r>
            <a:endParaRPr lang="he-IL"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graphicFrame>
        <p:nvGraphicFramePr>
          <p:cNvPr id="9" name="Diagram 6"/>
          <p:cNvGraphicFramePr/>
          <p:nvPr>
            <p:extLst>
              <p:ext uri="{D42A27DB-BD31-4B8C-83A1-F6EECF244321}">
                <p14:modId xmlns:p14="http://schemas.microsoft.com/office/powerpoint/2010/main" val="917201238"/>
              </p:ext>
            </p:extLst>
          </p:nvPr>
        </p:nvGraphicFramePr>
        <p:xfrm>
          <a:off x="605642" y="1223158"/>
          <a:ext cx="7837714" cy="4987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p:cNvGrpSpPr/>
          <p:nvPr/>
        </p:nvGrpSpPr>
        <p:grpSpPr>
          <a:xfrm>
            <a:off x="1047784" y="1844824"/>
            <a:ext cx="864096" cy="3773336"/>
            <a:chOff x="971600" y="1700808"/>
            <a:chExt cx="864096" cy="3773336"/>
          </a:xfrm>
        </p:grpSpPr>
        <p:pic>
          <p:nvPicPr>
            <p:cNvPr id="10" name="Picture 2" descr="C:\Users\user\AppData\Local\Microsoft\Windows\Temporary Internet Files\Content.IE5\ES0M4J9P\MC90044131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1600" y="1700808"/>
              <a:ext cx="432048" cy="6209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user\AppData\Local\Microsoft\Windows\Temporary Internet Files\Content.IE5\ES0M4J9P\MC90044131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03648" y="3277000"/>
              <a:ext cx="432048" cy="6209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user\AppData\Local\Microsoft\Windows\Temporary Internet Files\Content.IE5\ES0M4J9P\MC90044131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94" y="4853193"/>
              <a:ext cx="432048" cy="6209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5881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Autofit/>
          </a:bodyPr>
          <a:lstStyle/>
          <a:p>
            <a:br>
              <a:rPr lang="en-US" sz="3200" dirty="0"/>
            </a:br>
            <a:r>
              <a:rPr lang="en-US" sz="3200" dirty="0"/>
              <a:t>Prepare the Data - Summary</a:t>
            </a:r>
            <a:endParaRPr lang="he-IL" sz="3200" dirty="0"/>
          </a:p>
        </p:txBody>
      </p:sp>
      <p:sp>
        <p:nvSpPr>
          <p:cNvPr id="3" name="מציין מיקום של כותרת תחתונה 2"/>
          <p:cNvSpPr>
            <a:spLocks noGrp="1"/>
          </p:cNvSpPr>
          <p:nvPr>
            <p:ph type="ftr" sz="quarter" idx="11"/>
          </p:nvPr>
        </p:nvSpPr>
        <p:spPr/>
        <p:txBody>
          <a:bodyPr/>
          <a:lstStyle/>
          <a:p>
            <a:r>
              <a:rPr lang="en-US" dirty="0"/>
              <a:t>Gilad </a:t>
            </a:r>
            <a:r>
              <a:rPr lang="en-US" dirty="0" err="1"/>
              <a:t>Barkan</a:t>
            </a:r>
            <a:r>
              <a:rPr lang="en-US" dirty="0"/>
              <a:t>. 2019</a:t>
            </a:r>
          </a:p>
        </p:txBody>
      </p:sp>
      <p:sp>
        <p:nvSpPr>
          <p:cNvPr id="4" name="מציין מיקום תוכן 3"/>
          <p:cNvSpPr>
            <a:spLocks noGrp="1"/>
          </p:cNvSpPr>
          <p:nvPr>
            <p:ph sz="quarter" idx="1"/>
          </p:nvPr>
        </p:nvSpPr>
        <p:spPr/>
        <p:txBody>
          <a:bodyPr/>
          <a:lstStyle/>
          <a:p>
            <a:endParaRPr lang="en-US" dirty="0"/>
          </a:p>
          <a:p>
            <a:endParaRPr lang="en-US" dirty="0"/>
          </a:p>
          <a:p>
            <a:endParaRPr lang="en-US" dirty="0"/>
          </a:p>
          <a:p>
            <a:endParaRPr lang="en-US" dirty="0"/>
          </a:p>
          <a:p>
            <a:endParaRPr lang="en-US" dirty="0"/>
          </a:p>
          <a:p>
            <a:endParaRPr lang="he-IL" dirty="0"/>
          </a:p>
        </p:txBody>
      </p:sp>
      <p:sp>
        <p:nvSpPr>
          <p:cNvPr id="9" name="Content Placeholder 5"/>
          <p:cNvSpPr txBox="1">
            <a:spLocks/>
          </p:cNvSpPr>
          <p:nvPr/>
        </p:nvSpPr>
        <p:spPr>
          <a:xfrm>
            <a:off x="273133" y="4340199"/>
            <a:ext cx="8724287" cy="1969121"/>
          </a:xfrm>
          <a:prstGeom prst="rect">
            <a:avLst/>
          </a:prstGeom>
        </p:spPr>
        <p:txBody>
          <a:bodyPr vert="horz">
            <a:normAutofit/>
          </a:bodyPr>
          <a:lstStyle>
            <a:lvl1pPr marL="274320" indent="-274320" algn="l" rtl="0" eaLnBrk="1" latinLnBrk="0" hangingPunct="1">
              <a:spcBef>
                <a:spcPct val="20000"/>
              </a:spcBef>
              <a:buClr>
                <a:schemeClr val="accent1"/>
              </a:buClr>
              <a:buSzPct val="85000"/>
              <a:buFont typeface="Wingdings 2"/>
              <a:buChar char=""/>
              <a:defRPr kumimoji="0" sz="2800" kern="1200">
                <a:solidFill>
                  <a:schemeClr val="tx2">
                    <a:lumMod val="75000"/>
                  </a:schemeClr>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4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2">
                    <a:lumMod val="75000"/>
                  </a:schemeClr>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18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600" kern="1200">
                <a:solidFill>
                  <a:schemeClr val="tx2">
                    <a:lumMod val="75000"/>
                  </a:schemeClr>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a:lstStyle>
          <a:p>
            <a:endParaRPr lang="en-US" sz="2400" dirty="0"/>
          </a:p>
        </p:txBody>
      </p:sp>
      <p:graphicFrame>
        <p:nvGraphicFramePr>
          <p:cNvPr id="8" name="Diagram 17"/>
          <p:cNvGraphicFramePr/>
          <p:nvPr>
            <p:extLst/>
          </p:nvPr>
        </p:nvGraphicFramePr>
        <p:xfrm>
          <a:off x="-252536" y="1747911"/>
          <a:ext cx="4680520" cy="3265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6"/>
          <p:cNvGraphicFramePr/>
          <p:nvPr>
            <p:extLst>
              <p:ext uri="{D42A27DB-BD31-4B8C-83A1-F6EECF244321}">
                <p14:modId xmlns:p14="http://schemas.microsoft.com/office/powerpoint/2010/main" val="3377125016"/>
              </p:ext>
            </p:extLst>
          </p:nvPr>
        </p:nvGraphicFramePr>
        <p:xfrm>
          <a:off x="3719467" y="1658398"/>
          <a:ext cx="5319710" cy="340274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1" name="Group 10"/>
          <p:cNvGrpSpPr/>
          <p:nvPr/>
        </p:nvGrpSpPr>
        <p:grpSpPr>
          <a:xfrm>
            <a:off x="3999522" y="2126937"/>
            <a:ext cx="635754" cy="2465663"/>
            <a:chOff x="900723" y="2164051"/>
            <a:chExt cx="864096" cy="3614092"/>
          </a:xfrm>
        </p:grpSpPr>
        <p:pic>
          <p:nvPicPr>
            <p:cNvPr id="12" name="Picture 2" descr="C:\Users\user\AppData\Local\Microsoft\Windows\Temporary Internet Files\Content.IE5\ES0M4J9P\MC90044131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0723" y="2164051"/>
              <a:ext cx="432048" cy="6209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Users\user\AppData\Local\Microsoft\Windows\Temporary Internet Files\Content.IE5\ES0M4J9P\MC90044131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32771" y="3785534"/>
              <a:ext cx="432048" cy="6209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user\AppData\Local\Microsoft\Windows\Temporary Internet Files\Content.IE5\ES0M4J9P\MC900441310[1].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67424" y="5157192"/>
              <a:ext cx="432048" cy="6209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4749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Data = Function (Quality , Quantity)</a:t>
            </a:r>
          </a:p>
        </p:txBody>
      </p:sp>
      <p:sp>
        <p:nvSpPr>
          <p:cNvPr id="4" name="Rectangle 3"/>
          <p:cNvSpPr/>
          <p:nvPr/>
        </p:nvSpPr>
        <p:spPr>
          <a:xfrm>
            <a:off x="467544" y="2060848"/>
            <a:ext cx="8352928" cy="38884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H="1">
            <a:off x="2123728" y="5157192"/>
            <a:ext cx="6192688"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411760" y="2348880"/>
            <a:ext cx="0" cy="3168352"/>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843808" y="5157192"/>
            <a:ext cx="1080120" cy="461665"/>
          </a:xfrm>
          <a:prstGeom prst="rect">
            <a:avLst/>
          </a:prstGeom>
          <a:noFill/>
        </p:spPr>
        <p:txBody>
          <a:bodyPr wrap="square" rtlCol="0">
            <a:spAutoFit/>
          </a:bodyPr>
          <a:lstStyle/>
          <a:p>
            <a:r>
              <a:rPr lang="en-US" sz="2400" dirty="0">
                <a:solidFill>
                  <a:schemeClr val="bg2">
                    <a:lumMod val="50000"/>
                  </a:schemeClr>
                </a:solidFill>
              </a:rPr>
              <a:t>Small</a:t>
            </a:r>
          </a:p>
        </p:txBody>
      </p:sp>
      <p:sp>
        <p:nvSpPr>
          <p:cNvPr id="66" name="TextBox 65"/>
          <p:cNvSpPr txBox="1"/>
          <p:nvPr/>
        </p:nvSpPr>
        <p:spPr>
          <a:xfrm>
            <a:off x="7731968" y="5157192"/>
            <a:ext cx="800472" cy="461665"/>
          </a:xfrm>
          <a:prstGeom prst="rect">
            <a:avLst/>
          </a:prstGeom>
          <a:noFill/>
        </p:spPr>
        <p:txBody>
          <a:bodyPr wrap="square" rtlCol="0">
            <a:spAutoFit/>
          </a:bodyPr>
          <a:lstStyle/>
          <a:p>
            <a:r>
              <a:rPr lang="en-US" sz="2400" dirty="0">
                <a:solidFill>
                  <a:schemeClr val="bg2">
                    <a:lumMod val="50000"/>
                  </a:schemeClr>
                </a:solidFill>
              </a:rPr>
              <a:t>Big</a:t>
            </a:r>
          </a:p>
        </p:txBody>
      </p:sp>
      <p:sp>
        <p:nvSpPr>
          <p:cNvPr id="67" name="TextBox 66"/>
          <p:cNvSpPr txBox="1"/>
          <p:nvPr/>
        </p:nvSpPr>
        <p:spPr>
          <a:xfrm>
            <a:off x="1462463" y="4293096"/>
            <a:ext cx="877289" cy="461665"/>
          </a:xfrm>
          <a:prstGeom prst="rect">
            <a:avLst/>
          </a:prstGeom>
          <a:noFill/>
        </p:spPr>
        <p:txBody>
          <a:bodyPr wrap="square" rtlCol="0">
            <a:spAutoFit/>
          </a:bodyPr>
          <a:lstStyle/>
          <a:p>
            <a:r>
              <a:rPr lang="en-US" sz="2400" dirty="0">
                <a:solidFill>
                  <a:schemeClr val="bg2">
                    <a:lumMod val="50000"/>
                  </a:schemeClr>
                </a:solidFill>
              </a:rPr>
              <a:t>Low</a:t>
            </a:r>
          </a:p>
        </p:txBody>
      </p:sp>
      <p:sp>
        <p:nvSpPr>
          <p:cNvPr id="70" name="TextBox 69"/>
          <p:cNvSpPr txBox="1"/>
          <p:nvPr/>
        </p:nvSpPr>
        <p:spPr>
          <a:xfrm>
            <a:off x="1462463" y="2339588"/>
            <a:ext cx="949297" cy="461665"/>
          </a:xfrm>
          <a:prstGeom prst="rect">
            <a:avLst/>
          </a:prstGeom>
          <a:noFill/>
        </p:spPr>
        <p:txBody>
          <a:bodyPr wrap="square" rtlCol="0">
            <a:spAutoFit/>
          </a:bodyPr>
          <a:lstStyle/>
          <a:p>
            <a:r>
              <a:rPr lang="en-US" sz="2400" dirty="0">
                <a:solidFill>
                  <a:schemeClr val="bg2">
                    <a:lumMod val="50000"/>
                  </a:schemeClr>
                </a:solidFill>
              </a:rPr>
              <a:t>High</a:t>
            </a:r>
          </a:p>
        </p:txBody>
      </p:sp>
      <p:sp>
        <p:nvSpPr>
          <p:cNvPr id="30731" name="TextBox 30730"/>
          <p:cNvSpPr txBox="1"/>
          <p:nvPr/>
        </p:nvSpPr>
        <p:spPr>
          <a:xfrm>
            <a:off x="4788024" y="5301208"/>
            <a:ext cx="1917830" cy="523220"/>
          </a:xfrm>
          <a:prstGeom prst="rect">
            <a:avLst/>
          </a:prstGeom>
          <a:noFill/>
        </p:spPr>
        <p:txBody>
          <a:bodyPr wrap="square" rtlCol="0">
            <a:spAutoFit/>
          </a:bodyPr>
          <a:lstStyle>
            <a:defPPr>
              <a:defRPr lang="en-US"/>
            </a:defPPr>
            <a:lvl1pPr>
              <a:defRPr>
                <a:solidFill>
                  <a:schemeClr val="bg2">
                    <a:lumMod val="50000"/>
                  </a:schemeClr>
                </a:solidFill>
              </a:defRPr>
            </a:lvl1pPr>
          </a:lstStyle>
          <a:p>
            <a:r>
              <a:rPr lang="en-US" sz="2800" b="1" dirty="0">
                <a:solidFill>
                  <a:schemeClr val="accent2">
                    <a:lumMod val="50000"/>
                  </a:schemeClr>
                </a:solidFill>
              </a:rPr>
              <a:t>Quantity</a:t>
            </a:r>
          </a:p>
        </p:txBody>
      </p:sp>
      <p:sp>
        <p:nvSpPr>
          <p:cNvPr id="88" name="TextBox 87"/>
          <p:cNvSpPr txBox="1"/>
          <p:nvPr/>
        </p:nvSpPr>
        <p:spPr>
          <a:xfrm>
            <a:off x="683568" y="3275692"/>
            <a:ext cx="1557790" cy="523220"/>
          </a:xfrm>
          <a:prstGeom prst="rect">
            <a:avLst/>
          </a:prstGeom>
          <a:noFill/>
        </p:spPr>
        <p:txBody>
          <a:bodyPr wrap="square" rtlCol="0">
            <a:spAutoFit/>
          </a:bodyPr>
          <a:lstStyle>
            <a:defPPr>
              <a:defRPr lang="en-US"/>
            </a:defPPr>
            <a:lvl1pPr>
              <a:defRPr>
                <a:solidFill>
                  <a:schemeClr val="bg2">
                    <a:lumMod val="50000"/>
                  </a:schemeClr>
                </a:solidFill>
              </a:defRPr>
            </a:lvl1pPr>
          </a:lstStyle>
          <a:p>
            <a:r>
              <a:rPr lang="en-US" sz="2800" b="1" dirty="0">
                <a:solidFill>
                  <a:schemeClr val="accent1">
                    <a:lumMod val="75000"/>
                  </a:schemeClr>
                </a:solidFill>
              </a:rPr>
              <a:t>Quality</a:t>
            </a:r>
          </a:p>
        </p:txBody>
      </p:sp>
      <p:sp>
        <p:nvSpPr>
          <p:cNvPr id="5" name="5-Point Star 4"/>
          <p:cNvSpPr/>
          <p:nvPr/>
        </p:nvSpPr>
        <p:spPr>
          <a:xfrm>
            <a:off x="7164288" y="2276872"/>
            <a:ext cx="864096" cy="926812"/>
          </a:xfrm>
          <a:prstGeom prst="star5">
            <a:avLst/>
          </a:prstGeom>
          <a:solidFill>
            <a:srgbClr val="FFFF00"/>
          </a:solid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49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8640"/>
            <a:ext cx="8229600" cy="822960"/>
          </a:xfrm>
        </p:spPr>
        <p:txBody>
          <a:bodyPr>
            <a:normAutofit/>
          </a:bodyPr>
          <a:lstStyle/>
          <a:p>
            <a:r>
              <a:rPr lang="en-US" sz="3200" dirty="0">
                <a:solidFill>
                  <a:srgbClr val="0070C0"/>
                </a:solidFill>
              </a:rPr>
              <a:t>Quantity</a:t>
            </a:r>
            <a:r>
              <a:rPr lang="en-US" sz="3200" dirty="0"/>
              <a:t> of Data </a:t>
            </a:r>
            <a:endParaRPr lang="en-US" sz="3200" b="0" dirty="0">
              <a:solidFill>
                <a:srgbClr val="404040"/>
              </a:solidFill>
            </a:endParaRPr>
          </a:p>
        </p:txBody>
      </p:sp>
      <p:sp>
        <p:nvSpPr>
          <p:cNvPr id="9" name="Content Placeholder 5"/>
          <p:cNvSpPr>
            <a:spLocks noGrp="1"/>
          </p:cNvSpPr>
          <p:nvPr>
            <p:ph idx="1"/>
          </p:nvPr>
        </p:nvSpPr>
        <p:spPr>
          <a:xfrm>
            <a:off x="323528" y="1628800"/>
            <a:ext cx="8496944" cy="4724236"/>
          </a:xfrm>
        </p:spPr>
        <p:txBody>
          <a:bodyPr/>
          <a:lstStyle/>
          <a:p>
            <a:r>
              <a:rPr lang="en-US" sz="2400" dirty="0">
                <a:solidFill>
                  <a:srgbClr val="404040"/>
                </a:solidFill>
              </a:rPr>
              <a:t>Google’s philosophy about data science (by r</a:t>
            </a:r>
            <a:r>
              <a:rPr lang="en-US" sz="2400" dirty="0"/>
              <a:t>esearch director Peter Norvig): </a:t>
            </a:r>
          </a:p>
          <a:p>
            <a:pPr lvl="1"/>
            <a:r>
              <a:rPr lang="en-US" sz="2000" dirty="0"/>
              <a:t>“generally speaking, more data trumps better algorithms”</a:t>
            </a:r>
            <a:endParaRPr lang="he-IL" sz="2000" dirty="0">
              <a:solidFill>
                <a:srgbClr val="404040"/>
              </a:solidFill>
            </a:endParaRPr>
          </a:p>
          <a:p>
            <a:endParaRPr lang="en-US" dirty="0">
              <a:solidFill>
                <a:srgbClr val="404040"/>
              </a:solidFill>
            </a:endParaRPr>
          </a:p>
          <a:p>
            <a:pPr lvl="1"/>
            <a:endParaRPr lang="en-US" sz="2400" dirty="0"/>
          </a:p>
          <a:p>
            <a:endParaRPr lang="en-US" dirty="0"/>
          </a:p>
          <a:p>
            <a:endParaRPr lang="en-US" dirty="0"/>
          </a:p>
          <a:p>
            <a:endParaRPr lang="en-US" dirty="0"/>
          </a:p>
        </p:txBody>
      </p:sp>
      <p:grpSp>
        <p:nvGrpSpPr>
          <p:cNvPr id="4" name="Group 3"/>
          <p:cNvGrpSpPr/>
          <p:nvPr/>
        </p:nvGrpSpPr>
        <p:grpSpPr>
          <a:xfrm>
            <a:off x="2087724" y="3068960"/>
            <a:ext cx="4968552" cy="3168352"/>
            <a:chOff x="1123317" y="1488315"/>
            <a:chExt cx="6795554" cy="4802558"/>
          </a:xfrm>
        </p:grpSpPr>
        <p:sp>
          <p:nvSpPr>
            <p:cNvPr id="6" name="Rectangle 5"/>
            <p:cNvSpPr/>
            <p:nvPr/>
          </p:nvSpPr>
          <p:spPr>
            <a:xfrm>
              <a:off x="1123317" y="1488315"/>
              <a:ext cx="3376675" cy="2300725"/>
            </a:xfrm>
            <a:prstGeom prst="rect">
              <a:avLst/>
            </a:prstGeom>
            <a:blipFill>
              <a:blip r:embed="rId4"/>
              <a:stretch>
                <a:fillRect/>
              </a:stretch>
            </a:blip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572000" y="1488315"/>
              <a:ext cx="3346871" cy="2300725"/>
            </a:xfrm>
            <a:prstGeom prst="rect">
              <a:avLst/>
            </a:prstGeom>
            <a:blipFill>
              <a:blip r:embed="rId5"/>
              <a:stretch>
                <a:fillRect/>
              </a:stretch>
            </a:blip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123317" y="3861048"/>
              <a:ext cx="3376675" cy="2429825"/>
            </a:xfrm>
            <a:prstGeom prst="rect">
              <a:avLst/>
            </a:prstGeom>
            <a:blipFill>
              <a:blip r:embed="rId6"/>
              <a:stretch>
                <a:fillRect/>
              </a:stretch>
            </a:blip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0" y="3861048"/>
              <a:ext cx="3346871" cy="2429825"/>
            </a:xfrm>
            <a:prstGeom prst="rect">
              <a:avLst/>
            </a:prstGeom>
            <a:blipFill>
              <a:blip r:embed="rId7"/>
              <a:stretch>
                <a:fillRect/>
              </a:stretch>
            </a:blipFill>
            <a:ln>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72F533DC-F697-4F40-B737-E4CD5B3E8F37}"/>
              </a:ext>
            </a:extLst>
          </p:cNvPr>
          <p:cNvSpPr txBox="1"/>
          <p:nvPr/>
        </p:nvSpPr>
        <p:spPr>
          <a:xfrm>
            <a:off x="179512" y="6381328"/>
            <a:ext cx="8784976" cy="276999"/>
          </a:xfrm>
          <a:prstGeom prst="rect">
            <a:avLst/>
          </a:prstGeom>
          <a:noFill/>
        </p:spPr>
        <p:txBody>
          <a:bodyPr wrap="square" rtlCol="0">
            <a:spAutoFit/>
          </a:bodyPr>
          <a:lstStyle/>
          <a:p>
            <a:r>
              <a:rPr lang="en-US" sz="1200" dirty="0"/>
              <a:t>Peter </a:t>
            </a:r>
            <a:r>
              <a:rPr lang="en-US" sz="1200" dirty="0" err="1"/>
              <a:t>Norvig’s</a:t>
            </a:r>
            <a:r>
              <a:rPr lang="en-US" sz="1200" dirty="0"/>
              <a:t> lecture “</a:t>
            </a:r>
            <a:r>
              <a:rPr lang="en-US" sz="1200" b="1" dirty="0"/>
              <a:t>The Unreasonable Effectiveness of Data” - </a:t>
            </a:r>
            <a:r>
              <a:rPr lang="en-US" sz="1200" dirty="0">
                <a:hlinkClick r:id="rId8"/>
              </a:rPr>
              <a:t>https://www.youtube.com/watch?v=yvDCzhbjYWs</a:t>
            </a:r>
            <a:endParaRPr lang="en-US" sz="1200" dirty="0"/>
          </a:p>
        </p:txBody>
      </p:sp>
    </p:spTree>
    <p:custDataLst>
      <p:tags r:id="rId1"/>
    </p:custDataLst>
    <p:extLst>
      <p:ext uri="{BB962C8B-B14F-4D97-AF65-F5344CB8AC3E}">
        <p14:creationId xmlns:p14="http://schemas.microsoft.com/office/powerpoint/2010/main" val="136478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FB7s5OhwaESwX2tqRdjym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FB7s5OhwaESwX2tqRdjymg"/>
</p:tagLst>
</file>

<file path=ppt/tags/tag11.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12.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13.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14.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15.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17.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18.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19.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FB7s5OhwaESwX2tqRdjymg"/>
</p:tagLst>
</file>

<file path=ppt/tags/tag20.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21.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22.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5.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6.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7.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8.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a1228dbc-595f-43e9-8749-cde58a48b80a"/>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33968</TotalTime>
  <Words>3105</Words>
  <Application>Microsoft Macintosh PowerPoint</Application>
  <PresentationFormat>On-screen Show (4:3)</PresentationFormat>
  <Paragraphs>844</Paragraphs>
  <Slides>75</Slides>
  <Notes>38</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Calibri</vt:lpstr>
      <vt:lpstr>Cambria Math</vt:lpstr>
      <vt:lpstr>Georgia</vt:lpstr>
      <vt:lpstr>Times New Roman</vt:lpstr>
      <vt:lpstr>Wingdings</vt:lpstr>
      <vt:lpstr>Wingdings 2</vt:lpstr>
      <vt:lpstr>Civic</vt:lpstr>
      <vt:lpstr>Big Data Science Data Preparation</vt:lpstr>
      <vt:lpstr>Data Science Life Cycle</vt:lpstr>
      <vt:lpstr>Data Science Life Cycle</vt:lpstr>
      <vt:lpstr>Data Scientist Skillset </vt:lpstr>
      <vt:lpstr>Data Scientist Skillset </vt:lpstr>
      <vt:lpstr>Types of Data</vt:lpstr>
      <vt:lpstr>Data Hands On</vt:lpstr>
      <vt:lpstr>Data = Function (Quality , Quantity)</vt:lpstr>
      <vt:lpstr>Quantity of Data </vt:lpstr>
      <vt:lpstr>Law of Large Numbers</vt:lpstr>
      <vt:lpstr>Quality of Data</vt:lpstr>
      <vt:lpstr>Few words about Statistics</vt:lpstr>
      <vt:lpstr>Statistics Definitions</vt:lpstr>
      <vt:lpstr>Real Life</vt:lpstr>
      <vt:lpstr>Anscombe’s Quartet</vt:lpstr>
      <vt:lpstr>Statistics in Real Life</vt:lpstr>
      <vt:lpstr>Mean Vs. Median</vt:lpstr>
      <vt:lpstr>Mean Vs. Median</vt:lpstr>
      <vt:lpstr>Mean Vs. Median</vt:lpstr>
      <vt:lpstr>Gini Index</vt:lpstr>
      <vt:lpstr>Mean Vs. Median</vt:lpstr>
      <vt:lpstr>Visualizations</vt:lpstr>
      <vt:lpstr>Box (&amp; Whisker) Plot</vt:lpstr>
      <vt:lpstr>Box (&amp; Whisker) Plot</vt:lpstr>
      <vt:lpstr>Age Distribution</vt:lpstr>
      <vt:lpstr>Fare Distribution</vt:lpstr>
      <vt:lpstr>Outliers</vt:lpstr>
      <vt:lpstr>Outliers</vt:lpstr>
      <vt:lpstr>Missing Values - NAs</vt:lpstr>
      <vt:lpstr> Summary</vt:lpstr>
      <vt:lpstr>Data Science Life Cycle – Prepare the Data</vt:lpstr>
      <vt:lpstr>Preparing the Data The Drudgery of Data Science</vt:lpstr>
      <vt:lpstr>Preparing the Data Skillset </vt:lpstr>
      <vt:lpstr>Prepare the Data</vt:lpstr>
      <vt:lpstr>Mapping</vt:lpstr>
      <vt:lpstr>Mapping – Google Flu Trends</vt:lpstr>
      <vt:lpstr>Mapping – other examples than…maps</vt:lpstr>
      <vt:lpstr>Binning</vt:lpstr>
      <vt:lpstr>Binning – other examples</vt:lpstr>
      <vt:lpstr>Prepare the Data</vt:lpstr>
      <vt:lpstr>Scaling</vt:lpstr>
      <vt:lpstr>Impact of Scaling</vt:lpstr>
      <vt:lpstr>Scaling Techniques Min-Max Scaling </vt:lpstr>
      <vt:lpstr>Scaling Techniques Normalization</vt:lpstr>
      <vt:lpstr>Scaling Techniques (Z-Score) Standardization </vt:lpstr>
      <vt:lpstr>Scaling Techniques (Z-Score) Standardization </vt:lpstr>
      <vt:lpstr>Scaling Techniques Quartile - Standardization </vt:lpstr>
      <vt:lpstr>Recall: Box (&amp; Whisker) Plot</vt:lpstr>
      <vt:lpstr>Scaling Techniques Quartile - Standardization </vt:lpstr>
      <vt:lpstr>Scaling – All in One</vt:lpstr>
      <vt:lpstr>Scaling – All in One</vt:lpstr>
      <vt:lpstr>Scaling - Discussion</vt:lpstr>
      <vt:lpstr>Scaled features are not interpretable</vt:lpstr>
      <vt:lpstr>Scaling - Discussion</vt:lpstr>
      <vt:lpstr>Large Scales</vt:lpstr>
      <vt:lpstr>Scaling - Discussion</vt:lpstr>
      <vt:lpstr>Scaling – Outliers in Action</vt:lpstr>
      <vt:lpstr>Scaling – Outliers in Action</vt:lpstr>
      <vt:lpstr>Immunity to Outliers</vt:lpstr>
      <vt:lpstr>Scaling - Discussion</vt:lpstr>
      <vt:lpstr>Prepare the Data</vt:lpstr>
      <vt:lpstr>Cleanup</vt:lpstr>
      <vt:lpstr>Outliers</vt:lpstr>
      <vt:lpstr>Outliers are Extremes</vt:lpstr>
      <vt:lpstr>Outliers</vt:lpstr>
      <vt:lpstr>The Signal and the Noise</vt:lpstr>
      <vt:lpstr>Noise</vt:lpstr>
      <vt:lpstr>Anomalies Detection</vt:lpstr>
      <vt:lpstr>Black Swan</vt:lpstr>
      <vt:lpstr>The Signal and the Noise</vt:lpstr>
      <vt:lpstr>Cleanup</vt:lpstr>
      <vt:lpstr>Missing Values (NAs)</vt:lpstr>
      <vt:lpstr>Missing Values (NAs)</vt:lpstr>
      <vt:lpstr>Prepare the Data</vt:lpstr>
      <vt:lpstr> Prepare the Data - Summary</vt:lpstr>
    </vt:vector>
  </TitlesOfParts>
  <Company>Amdocs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Gilad Barkan</dc:creator>
  <cp:lastModifiedBy>Gilad Barkan</cp:lastModifiedBy>
  <cp:revision>578</cp:revision>
  <dcterms:created xsi:type="dcterms:W3CDTF">2013-10-09T05:23:19Z</dcterms:created>
  <dcterms:modified xsi:type="dcterms:W3CDTF">2019-11-07T08:47:41Z</dcterms:modified>
</cp:coreProperties>
</file>